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theme/themeOverride1.xml" ContentType="application/vnd.openxmlformats-officedocument.themeOverride+xml"/>
  <Override PartName="/ppt/theme/themeOverride2.xml" ContentType="application/vnd.openxmlformats-officedocument.themeOverr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62" r:id="rId4"/>
  </p:sldMasterIdLst>
  <p:notesMasterIdLst>
    <p:notesMasterId r:id="rId54"/>
  </p:notesMasterIdLst>
  <p:handoutMasterIdLst>
    <p:handoutMasterId r:id="rId55"/>
  </p:handoutMasterIdLst>
  <p:sldIdLst>
    <p:sldId id="2145706637" r:id="rId5"/>
    <p:sldId id="2145706642" r:id="rId6"/>
    <p:sldId id="1033" r:id="rId7"/>
    <p:sldId id="2145706661" r:id="rId8"/>
    <p:sldId id="2145706662" r:id="rId9"/>
    <p:sldId id="2145706668" r:id="rId10"/>
    <p:sldId id="2145706669" r:id="rId11"/>
    <p:sldId id="2145706663" r:id="rId12"/>
    <p:sldId id="2145706650" r:id="rId13"/>
    <p:sldId id="2145706651" r:id="rId14"/>
    <p:sldId id="2145706652" r:id="rId15"/>
    <p:sldId id="2145706653" r:id="rId16"/>
    <p:sldId id="2145706654" r:id="rId17"/>
    <p:sldId id="2145706670" r:id="rId18"/>
    <p:sldId id="2145706703" r:id="rId19"/>
    <p:sldId id="2145706688" r:id="rId20"/>
    <p:sldId id="2145706674" r:id="rId21"/>
    <p:sldId id="2145706675" r:id="rId22"/>
    <p:sldId id="2145706676" r:id="rId23"/>
    <p:sldId id="2145706677" r:id="rId24"/>
    <p:sldId id="2145706704" r:id="rId25"/>
    <p:sldId id="2145706678" r:id="rId26"/>
    <p:sldId id="2145706689" r:id="rId27"/>
    <p:sldId id="2145706679" r:id="rId28"/>
    <p:sldId id="2145706680" r:id="rId29"/>
    <p:sldId id="2145706681" r:id="rId30"/>
    <p:sldId id="2145706682" r:id="rId31"/>
    <p:sldId id="2145706705" r:id="rId32"/>
    <p:sldId id="2145706683" r:id="rId33"/>
    <p:sldId id="2145706684" r:id="rId34"/>
    <p:sldId id="2145706685" r:id="rId35"/>
    <p:sldId id="2145706686" r:id="rId36"/>
    <p:sldId id="2145706687" r:id="rId37"/>
    <p:sldId id="2145706690" r:id="rId38"/>
    <p:sldId id="2145706691" r:id="rId39"/>
    <p:sldId id="2145706692" r:id="rId40"/>
    <p:sldId id="2145706693" r:id="rId41"/>
    <p:sldId id="2145706694" r:id="rId42"/>
    <p:sldId id="2145706695" r:id="rId43"/>
    <p:sldId id="2145706696" r:id="rId44"/>
    <p:sldId id="2145706697" r:id="rId45"/>
    <p:sldId id="2145706698" r:id="rId46"/>
    <p:sldId id="2145706699" r:id="rId47"/>
    <p:sldId id="2145706700" r:id="rId48"/>
    <p:sldId id="2145706702" r:id="rId49"/>
    <p:sldId id="2145706701" r:id="rId50"/>
    <p:sldId id="2145706706" r:id="rId51"/>
    <p:sldId id="2145706665" r:id="rId52"/>
    <p:sldId id="2145706666" r:id="rId53"/>
  </p:sldIdLst>
  <p:sldSz cx="12192000" cy="6858000"/>
  <p:notesSz cx="6858000" cy="9144000"/>
  <p:custDataLst>
    <p:tags r:id="rId56"/>
  </p:custDataLst>
  <p:defaultText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Layouts" id="{488E0A91-8EC8-4254-9B9D-B822E7B72AE5}">
          <p14:sldIdLst>
            <p14:sldId id="2145706637"/>
            <p14:sldId id="2145706642"/>
          </p14:sldIdLst>
        </p14:section>
        <p14:section name="01 Executive Summary" id="{40C38458-3B6B-447C-8E2F-CA87C9771756}">
          <p14:sldIdLst>
            <p14:sldId id="1033"/>
          </p14:sldIdLst>
        </p14:section>
        <p14:section name="02 Introduction" id="{DD3E096C-4BB7-468B-A8F9-D8CE7C111367}">
          <p14:sldIdLst>
            <p14:sldId id="2145706661"/>
          </p14:sldIdLst>
        </p14:section>
        <p14:section name="03 Methodology" id="{C297DFD6-C800-4BD1-8587-0C3AA048A953}">
          <p14:sldIdLst>
            <p14:sldId id="2145706662"/>
            <p14:sldId id="2145706668"/>
            <p14:sldId id="2145706669"/>
            <p14:sldId id="2145706663"/>
            <p14:sldId id="2145706650"/>
            <p14:sldId id="2145706651"/>
            <p14:sldId id="2145706652"/>
            <p14:sldId id="2145706653"/>
            <p14:sldId id="2145706654"/>
            <p14:sldId id="2145706670"/>
          </p14:sldIdLst>
        </p14:section>
        <p14:section name="04 Results" id="{7EB43C17-7B95-40CC-B07E-ACE53397B75A}">
          <p14:sldIdLst>
            <p14:sldId id="2145706703"/>
            <p14:sldId id="2145706688"/>
            <p14:sldId id="2145706674"/>
            <p14:sldId id="2145706675"/>
            <p14:sldId id="2145706676"/>
            <p14:sldId id="2145706677"/>
            <p14:sldId id="2145706704"/>
            <p14:sldId id="2145706678"/>
            <p14:sldId id="2145706689"/>
            <p14:sldId id="2145706679"/>
            <p14:sldId id="2145706680"/>
            <p14:sldId id="2145706681"/>
            <p14:sldId id="2145706682"/>
            <p14:sldId id="2145706705"/>
            <p14:sldId id="2145706683"/>
            <p14:sldId id="2145706684"/>
            <p14:sldId id="2145706685"/>
            <p14:sldId id="2145706686"/>
            <p14:sldId id="2145706687"/>
            <p14:sldId id="2145706690"/>
            <p14:sldId id="2145706691"/>
            <p14:sldId id="2145706692"/>
            <p14:sldId id="2145706693"/>
            <p14:sldId id="2145706694"/>
            <p14:sldId id="2145706695"/>
            <p14:sldId id="2145706696"/>
            <p14:sldId id="2145706697"/>
            <p14:sldId id="2145706698"/>
            <p14:sldId id="2145706699"/>
            <p14:sldId id="2145706700"/>
          </p14:sldIdLst>
        </p14:section>
        <p14:section name="05 Conclusions" id="{5CF66A29-A6D5-466D-843F-754F7392E497}">
          <p14:sldIdLst>
            <p14:sldId id="2145706702"/>
            <p14:sldId id="2145706701"/>
          </p14:sldIdLst>
        </p14:section>
        <p14:section name="06 Appendix" id="{F3055773-E776-427D-86F7-B157A60B85D7}">
          <p14:sldIdLst>
            <p14:sldId id="2145706706"/>
            <p14:sldId id="2145706665"/>
            <p14:sldId id="2145706666"/>
          </p14:sldIdLst>
        </p14:section>
      </p14:sectionLst>
    </p:ext>
    <p:ext uri="{EFAFB233-063F-42B5-8137-9DF3F51BA10A}">
      <p15:sldGuideLst xmlns:p15="http://schemas.microsoft.com/office/powerpoint/2012/main">
        <p15:guide id="5" orient="horz" pos="2341" userDrawn="1">
          <p15:clr>
            <a:srgbClr val="A4A3A4"/>
          </p15:clr>
        </p15:guide>
        <p15:guide id="6"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72936"/>
    <a:srgbClr val="61AFEF"/>
    <a:srgbClr val="FF0505"/>
    <a:srgbClr val="058A05"/>
    <a:srgbClr val="D69D68"/>
    <a:srgbClr val="0070AD"/>
    <a:srgbClr val="789865"/>
    <a:srgbClr val="F0F0F0"/>
    <a:srgbClr val="3A81AF"/>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A5A1811-DFF2-43F5-A7A7-22A66EF04CEB}" v="373" dt="2022-04-03T12:58:18.39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26" autoAdjust="0"/>
    <p:restoredTop sz="97015" autoAdjust="0"/>
  </p:normalViewPr>
  <p:slideViewPr>
    <p:cSldViewPr snapToObjects="1">
      <p:cViewPr varScale="1">
        <p:scale>
          <a:sx n="89" d="100"/>
          <a:sy n="89" d="100"/>
        </p:scale>
        <p:origin x="461" y="72"/>
      </p:cViewPr>
      <p:guideLst>
        <p:guide orient="horz" pos="2341"/>
        <p:guide pos="3840"/>
      </p:guideLst>
    </p:cSldViewPr>
  </p:slideViewPr>
  <p:outlineViewPr>
    <p:cViewPr>
      <p:scale>
        <a:sx n="33" d="100"/>
        <a:sy n="33" d="100"/>
      </p:scale>
      <p:origin x="0" y="-37376"/>
    </p:cViewPr>
  </p:outlineViewPr>
  <p:notesTextViewPr>
    <p:cViewPr>
      <p:scale>
        <a:sx n="1" d="1"/>
        <a:sy n="1" d="1"/>
      </p:scale>
      <p:origin x="0" y="0"/>
    </p:cViewPr>
  </p:notesTextViewPr>
  <p:sorterViewPr>
    <p:cViewPr varScale="1">
      <p:scale>
        <a:sx n="1" d="1"/>
        <a:sy n="1" d="1"/>
      </p:scale>
      <p:origin x="0" y="0"/>
    </p:cViewPr>
  </p:sorterViewPr>
  <p:notesViewPr>
    <p:cSldViewPr snapToGrid="0" snapToObjects="1">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handoutMaster" Target="handoutMasters/handoutMaster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viewProps" Target="viewProps.xml"/><Relationship Id="rId5" Type="http://schemas.openxmlformats.org/officeDocument/2006/relationships/slide" Target="slides/slide1.xml"/><Relationship Id="rId61" Type="http://schemas.microsoft.com/office/2016/11/relationships/changesInfo" Target="changesInfos/changesInfo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ags" Target="tags/tag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notesMaster" Target="notesMasters/notesMaster1.xml"/><Relationship Id="rId62"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presProps" Target="pres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niel Barnes" userId="b303a15ee67145ed" providerId="LiveId" clId="{4A5A1811-DFF2-43F5-A7A7-22A66EF04CEB}"/>
    <pc:docChg chg="undo redo custSel addSld delSld modSld sldOrd modMainMaster delSection modSection">
      <pc:chgData name="Daniel Barnes" userId="b303a15ee67145ed" providerId="LiveId" clId="{4A5A1811-DFF2-43F5-A7A7-22A66EF04CEB}" dt="2022-04-03T13:02:01.951" v="22350" actId="47"/>
      <pc:docMkLst>
        <pc:docMk/>
      </pc:docMkLst>
      <pc:sldChg chg="del">
        <pc:chgData name="Daniel Barnes" userId="b303a15ee67145ed" providerId="LiveId" clId="{4A5A1811-DFF2-43F5-A7A7-22A66EF04CEB}" dt="2022-03-13T20:55:20.595" v="2844" actId="47"/>
        <pc:sldMkLst>
          <pc:docMk/>
          <pc:sldMk cId="0" sldId="265"/>
        </pc:sldMkLst>
      </pc:sldChg>
      <pc:sldChg chg="del">
        <pc:chgData name="Daniel Barnes" userId="b303a15ee67145ed" providerId="LiveId" clId="{4A5A1811-DFF2-43F5-A7A7-22A66EF04CEB}" dt="2022-03-13T22:27:47.128" v="3987" actId="47"/>
        <pc:sldMkLst>
          <pc:docMk/>
          <pc:sldMk cId="3539573683" sldId="283"/>
        </pc:sldMkLst>
      </pc:sldChg>
      <pc:sldChg chg="del">
        <pc:chgData name="Daniel Barnes" userId="b303a15ee67145ed" providerId="LiveId" clId="{4A5A1811-DFF2-43F5-A7A7-22A66EF04CEB}" dt="2022-03-13T22:27:48.589" v="3990" actId="47"/>
        <pc:sldMkLst>
          <pc:docMk/>
          <pc:sldMk cId="2084359478" sldId="285"/>
        </pc:sldMkLst>
      </pc:sldChg>
      <pc:sldChg chg="del">
        <pc:chgData name="Daniel Barnes" userId="b303a15ee67145ed" providerId="LiveId" clId="{4A5A1811-DFF2-43F5-A7A7-22A66EF04CEB}" dt="2022-03-13T22:27:45.377" v="3984" actId="47"/>
        <pc:sldMkLst>
          <pc:docMk/>
          <pc:sldMk cId="2673216784" sldId="310"/>
        </pc:sldMkLst>
      </pc:sldChg>
      <pc:sldChg chg="del">
        <pc:chgData name="Daniel Barnes" userId="b303a15ee67145ed" providerId="LiveId" clId="{4A5A1811-DFF2-43F5-A7A7-22A66EF04CEB}" dt="2022-03-13T22:27:46.598" v="3986" actId="47"/>
        <pc:sldMkLst>
          <pc:docMk/>
          <pc:sldMk cId="2334085048" sldId="386"/>
        </pc:sldMkLst>
      </pc:sldChg>
      <pc:sldChg chg="addSp modSp del mod modClrScheme chgLayout">
        <pc:chgData name="Daniel Barnes" userId="b303a15ee67145ed" providerId="LiveId" clId="{4A5A1811-DFF2-43F5-A7A7-22A66EF04CEB}" dt="2022-03-13T22:27:51.169" v="3995" actId="47"/>
        <pc:sldMkLst>
          <pc:docMk/>
          <pc:sldMk cId="1712464991" sldId="389"/>
        </pc:sldMkLst>
        <pc:spChg chg="add mod ord">
          <ac:chgData name="Daniel Barnes" userId="b303a15ee67145ed" providerId="LiveId" clId="{4A5A1811-DFF2-43F5-A7A7-22A66EF04CEB}" dt="2022-03-13T21:36:49.627" v="3213" actId="700"/>
          <ac:spMkLst>
            <pc:docMk/>
            <pc:sldMk cId="1712464991" sldId="389"/>
            <ac:spMk id="2" creationId="{39DF4845-E59A-4D04-83D1-037A8B6AA6AE}"/>
          </ac:spMkLst>
        </pc:spChg>
        <pc:spChg chg="mod ord">
          <ac:chgData name="Daniel Barnes" userId="b303a15ee67145ed" providerId="LiveId" clId="{4A5A1811-DFF2-43F5-A7A7-22A66EF04CEB}" dt="2022-03-13T21:36:49.627" v="3213" actId="700"/>
          <ac:spMkLst>
            <pc:docMk/>
            <pc:sldMk cId="1712464991" sldId="389"/>
            <ac:spMk id="5" creationId="{25143A88-C215-4C38-BDA1-8D492CDBDA6D}"/>
          </ac:spMkLst>
        </pc:spChg>
      </pc:sldChg>
      <pc:sldChg chg="del">
        <pc:chgData name="Daniel Barnes" userId="b303a15ee67145ed" providerId="LiveId" clId="{4A5A1811-DFF2-43F5-A7A7-22A66EF04CEB}" dt="2022-03-13T22:27:47.579" v="3988" actId="47"/>
        <pc:sldMkLst>
          <pc:docMk/>
          <pc:sldMk cId="1853698949" sldId="422"/>
        </pc:sldMkLst>
      </pc:sldChg>
      <pc:sldChg chg="del">
        <pc:chgData name="Daniel Barnes" userId="b303a15ee67145ed" providerId="LiveId" clId="{4A5A1811-DFF2-43F5-A7A7-22A66EF04CEB}" dt="2022-03-13T22:27:46.126" v="3985" actId="47"/>
        <pc:sldMkLst>
          <pc:docMk/>
          <pc:sldMk cId="1458833693" sldId="430"/>
        </pc:sldMkLst>
      </pc:sldChg>
      <pc:sldChg chg="del">
        <pc:chgData name="Daniel Barnes" userId="b303a15ee67145ed" providerId="LiveId" clId="{4A5A1811-DFF2-43F5-A7A7-22A66EF04CEB}" dt="2022-03-13T22:27:49.667" v="3992" actId="47"/>
        <pc:sldMkLst>
          <pc:docMk/>
          <pc:sldMk cId="4090508549" sldId="434"/>
        </pc:sldMkLst>
      </pc:sldChg>
      <pc:sldChg chg="del">
        <pc:chgData name="Daniel Barnes" userId="b303a15ee67145ed" providerId="LiveId" clId="{4A5A1811-DFF2-43F5-A7A7-22A66EF04CEB}" dt="2022-03-13T22:27:50.129" v="3993" actId="47"/>
        <pc:sldMkLst>
          <pc:docMk/>
          <pc:sldMk cId="2109591922" sldId="438"/>
        </pc:sldMkLst>
      </pc:sldChg>
      <pc:sldChg chg="del">
        <pc:chgData name="Daniel Barnes" userId="b303a15ee67145ed" providerId="LiveId" clId="{4A5A1811-DFF2-43F5-A7A7-22A66EF04CEB}" dt="2022-03-13T22:27:49.096" v="3991" actId="47"/>
        <pc:sldMkLst>
          <pc:docMk/>
          <pc:sldMk cId="3570254087" sldId="440"/>
        </pc:sldMkLst>
      </pc:sldChg>
      <pc:sldChg chg="addSp delSp modSp mod">
        <pc:chgData name="Daniel Barnes" userId="b303a15ee67145ed" providerId="LiveId" clId="{4A5A1811-DFF2-43F5-A7A7-22A66EF04CEB}" dt="2022-04-03T12:43:03.967" v="22127" actId="1037"/>
        <pc:sldMkLst>
          <pc:docMk/>
          <pc:sldMk cId="1831704493" sldId="1033"/>
        </pc:sldMkLst>
        <pc:spChg chg="add mod">
          <ac:chgData name="Daniel Barnes" userId="b303a15ee67145ed" providerId="LiveId" clId="{4A5A1811-DFF2-43F5-A7A7-22A66EF04CEB}" dt="2022-04-03T12:43:03.967" v="22127" actId="1037"/>
          <ac:spMkLst>
            <pc:docMk/>
            <pc:sldMk cId="1831704493" sldId="1033"/>
            <ac:spMk id="8" creationId="{F5EC60A8-E290-432C-9150-DC133F4983FB}"/>
          </ac:spMkLst>
        </pc:spChg>
        <pc:spChg chg="mod">
          <ac:chgData name="Daniel Barnes" userId="b303a15ee67145ed" providerId="LiveId" clId="{4A5A1811-DFF2-43F5-A7A7-22A66EF04CEB}" dt="2022-03-13T22:30:47.314" v="4029" actId="12"/>
          <ac:spMkLst>
            <pc:docMk/>
            <pc:sldMk cId="1831704493" sldId="1033"/>
            <ac:spMk id="9" creationId="{62331484-B8FF-4E3E-BF36-A07F2A79E765}"/>
          </ac:spMkLst>
        </pc:spChg>
        <pc:spChg chg="add mod">
          <ac:chgData name="Daniel Barnes" userId="b303a15ee67145ed" providerId="LiveId" clId="{4A5A1811-DFF2-43F5-A7A7-22A66EF04CEB}" dt="2022-04-03T12:43:03.967" v="22127" actId="1037"/>
          <ac:spMkLst>
            <pc:docMk/>
            <pc:sldMk cId="1831704493" sldId="1033"/>
            <ac:spMk id="11" creationId="{6E91195E-1A45-4FAB-8DD4-2EB43A875AA0}"/>
          </ac:spMkLst>
        </pc:spChg>
        <pc:spChg chg="add mod">
          <ac:chgData name="Daniel Barnes" userId="b303a15ee67145ed" providerId="LiveId" clId="{4A5A1811-DFF2-43F5-A7A7-22A66EF04CEB}" dt="2022-04-03T12:43:03.967" v="22127" actId="1037"/>
          <ac:spMkLst>
            <pc:docMk/>
            <pc:sldMk cId="1831704493" sldId="1033"/>
            <ac:spMk id="13" creationId="{3C9604FB-CA0E-4BD9-816B-F05BF0A255D9}"/>
          </ac:spMkLst>
        </pc:spChg>
        <pc:spChg chg="add mod">
          <ac:chgData name="Daniel Barnes" userId="b303a15ee67145ed" providerId="LiveId" clId="{4A5A1811-DFF2-43F5-A7A7-22A66EF04CEB}" dt="2022-04-03T12:43:03.967" v="22127" actId="1037"/>
          <ac:spMkLst>
            <pc:docMk/>
            <pc:sldMk cId="1831704493" sldId="1033"/>
            <ac:spMk id="15" creationId="{6C6B3179-88F9-4EF1-829B-AD5296840D50}"/>
          </ac:spMkLst>
        </pc:spChg>
        <pc:picChg chg="del mod">
          <ac:chgData name="Daniel Barnes" userId="b303a15ee67145ed" providerId="LiveId" clId="{4A5A1811-DFF2-43F5-A7A7-22A66EF04CEB}" dt="2022-04-03T12:42:24.159" v="22110" actId="478"/>
          <ac:picMkLst>
            <pc:docMk/>
            <pc:sldMk cId="1831704493" sldId="1033"/>
            <ac:picMk id="3" creationId="{686FA588-9AF3-4A8B-9949-AFA0BC6C5F95}"/>
          </ac:picMkLst>
        </pc:picChg>
        <pc:picChg chg="mod">
          <ac:chgData name="Daniel Barnes" userId="b303a15ee67145ed" providerId="LiveId" clId="{4A5A1811-DFF2-43F5-A7A7-22A66EF04CEB}" dt="2022-04-03T12:43:03.967" v="22127" actId="1037"/>
          <ac:picMkLst>
            <pc:docMk/>
            <pc:sldMk cId="1831704493" sldId="1033"/>
            <ac:picMk id="10" creationId="{A32F75B6-D7DF-44D5-A965-AA890E09B1AD}"/>
          </ac:picMkLst>
        </pc:picChg>
        <pc:picChg chg="mod">
          <ac:chgData name="Daniel Barnes" userId="b303a15ee67145ed" providerId="LiveId" clId="{4A5A1811-DFF2-43F5-A7A7-22A66EF04CEB}" dt="2022-04-03T12:43:03.967" v="22127" actId="1037"/>
          <ac:picMkLst>
            <pc:docMk/>
            <pc:sldMk cId="1831704493" sldId="1033"/>
            <ac:picMk id="12" creationId="{2226A540-05CE-433F-B2F1-A637EA9FC8FB}"/>
          </ac:picMkLst>
        </pc:picChg>
        <pc:picChg chg="mod">
          <ac:chgData name="Daniel Barnes" userId="b303a15ee67145ed" providerId="LiveId" clId="{4A5A1811-DFF2-43F5-A7A7-22A66EF04CEB}" dt="2022-04-03T12:43:03.967" v="22127" actId="1037"/>
          <ac:picMkLst>
            <pc:docMk/>
            <pc:sldMk cId="1831704493" sldId="1033"/>
            <ac:picMk id="14" creationId="{6DD30B7B-4A9D-4352-8A66-45F757FA4010}"/>
          </ac:picMkLst>
        </pc:picChg>
        <pc:picChg chg="add mod ord">
          <ac:chgData name="Daniel Barnes" userId="b303a15ee67145ed" providerId="LiveId" clId="{4A5A1811-DFF2-43F5-A7A7-22A66EF04CEB}" dt="2022-04-03T12:43:03.967" v="22127" actId="1037"/>
          <ac:picMkLst>
            <pc:docMk/>
            <pc:sldMk cId="1831704493" sldId="1033"/>
            <ac:picMk id="16" creationId="{D8442E8E-37C2-487B-870C-2D6D735A9E93}"/>
          </ac:picMkLst>
        </pc:picChg>
        <pc:picChg chg="add del mod">
          <ac:chgData name="Daniel Barnes" userId="b303a15ee67145ed" providerId="LiveId" clId="{4A5A1811-DFF2-43F5-A7A7-22A66EF04CEB}" dt="2022-04-03T12:42:45.342" v="22118"/>
          <ac:picMkLst>
            <pc:docMk/>
            <pc:sldMk cId="1831704493" sldId="1033"/>
            <ac:picMk id="17" creationId="{19B37B86-FECF-4F7A-A055-E69E3A3AC665}"/>
          </ac:picMkLst>
        </pc:picChg>
      </pc:sldChg>
      <pc:sldChg chg="del">
        <pc:chgData name="Daniel Barnes" userId="b303a15ee67145ed" providerId="LiveId" clId="{4A5A1811-DFF2-43F5-A7A7-22A66EF04CEB}" dt="2022-03-13T22:27:48.113" v="3989" actId="47"/>
        <pc:sldMkLst>
          <pc:docMk/>
          <pc:sldMk cId="2466203640" sldId="1038"/>
        </pc:sldMkLst>
      </pc:sldChg>
      <pc:sldChg chg="del">
        <pc:chgData name="Daniel Barnes" userId="b303a15ee67145ed" providerId="LiveId" clId="{4A5A1811-DFF2-43F5-A7A7-22A66EF04CEB}" dt="2022-03-13T20:55:19.944" v="2843" actId="47"/>
        <pc:sldMkLst>
          <pc:docMk/>
          <pc:sldMk cId="998745995" sldId="1039"/>
        </pc:sldMkLst>
      </pc:sldChg>
      <pc:sldChg chg="del">
        <pc:chgData name="Daniel Barnes" userId="b303a15ee67145ed" providerId="LiveId" clId="{4A5A1811-DFF2-43F5-A7A7-22A66EF04CEB}" dt="2022-03-13T22:27:50.568" v="3994" actId="47"/>
        <pc:sldMkLst>
          <pc:docMk/>
          <pc:sldMk cId="3212294294" sldId="1054"/>
        </pc:sldMkLst>
      </pc:sldChg>
      <pc:sldChg chg="del">
        <pc:chgData name="Daniel Barnes" userId="b303a15ee67145ed" providerId="LiveId" clId="{4A5A1811-DFF2-43F5-A7A7-22A66EF04CEB}" dt="2022-03-13T20:55:22.930" v="2845" actId="47"/>
        <pc:sldMkLst>
          <pc:docMk/>
          <pc:sldMk cId="48713332" sldId="1055"/>
        </pc:sldMkLst>
      </pc:sldChg>
      <pc:sldChg chg="addSp modSp del mod modClrScheme chgLayout">
        <pc:chgData name="Daniel Barnes" userId="b303a15ee67145ed" providerId="LiveId" clId="{4A5A1811-DFF2-43F5-A7A7-22A66EF04CEB}" dt="2022-03-13T22:27:51.646" v="3996" actId="47"/>
        <pc:sldMkLst>
          <pc:docMk/>
          <pc:sldMk cId="1809115893" sldId="2145706623"/>
        </pc:sldMkLst>
        <pc:spChg chg="mod ord">
          <ac:chgData name="Daniel Barnes" userId="b303a15ee67145ed" providerId="LiveId" clId="{4A5A1811-DFF2-43F5-A7A7-22A66EF04CEB}" dt="2022-03-13T21:36:57.864" v="3214" actId="700"/>
          <ac:spMkLst>
            <pc:docMk/>
            <pc:sldMk cId="1809115893" sldId="2145706623"/>
            <ac:spMk id="2" creationId="{3EDCC615-662F-4CE3-B86C-1AE2552E9FF4}"/>
          </ac:spMkLst>
        </pc:spChg>
        <pc:spChg chg="add mod ord">
          <ac:chgData name="Daniel Barnes" userId="b303a15ee67145ed" providerId="LiveId" clId="{4A5A1811-DFF2-43F5-A7A7-22A66EF04CEB}" dt="2022-03-13T21:36:57.864" v="3214" actId="700"/>
          <ac:spMkLst>
            <pc:docMk/>
            <pc:sldMk cId="1809115893" sldId="2145706623"/>
            <ac:spMk id="21" creationId="{C5749F13-FD5B-401D-8AEE-589E1A77D19D}"/>
          </ac:spMkLst>
        </pc:spChg>
      </pc:sldChg>
      <pc:sldChg chg="del">
        <pc:chgData name="Daniel Barnes" userId="b303a15ee67145ed" providerId="LiveId" clId="{4A5A1811-DFF2-43F5-A7A7-22A66EF04CEB}" dt="2022-03-13T22:27:44.278" v="3983" actId="47"/>
        <pc:sldMkLst>
          <pc:docMk/>
          <pc:sldMk cId="2791069631" sldId="2145706635"/>
        </pc:sldMkLst>
      </pc:sldChg>
      <pc:sldChg chg="del">
        <pc:chgData name="Daniel Barnes" userId="b303a15ee67145ed" providerId="LiveId" clId="{4A5A1811-DFF2-43F5-A7A7-22A66EF04CEB}" dt="2022-03-13T19:20:03.876" v="243" actId="47"/>
        <pc:sldMkLst>
          <pc:docMk/>
          <pc:sldMk cId="1915099708" sldId="2145706638"/>
        </pc:sldMkLst>
      </pc:sldChg>
      <pc:sldChg chg="modSp mod">
        <pc:chgData name="Daniel Barnes" userId="b303a15ee67145ed" providerId="LiveId" clId="{4A5A1811-DFF2-43F5-A7A7-22A66EF04CEB}" dt="2022-03-13T22:42:08.923" v="4106" actId="20577"/>
        <pc:sldMkLst>
          <pc:docMk/>
          <pc:sldMk cId="1719766177" sldId="2145706642"/>
        </pc:sldMkLst>
        <pc:spChg chg="mod">
          <ac:chgData name="Daniel Barnes" userId="b303a15ee67145ed" providerId="LiveId" clId="{4A5A1811-DFF2-43F5-A7A7-22A66EF04CEB}" dt="2022-03-13T22:42:08.923" v="4106" actId="20577"/>
          <ac:spMkLst>
            <pc:docMk/>
            <pc:sldMk cId="1719766177" sldId="2145706642"/>
            <ac:spMk id="16" creationId="{78A5BD09-27BF-4985-9769-14B3FC8052DE}"/>
          </ac:spMkLst>
        </pc:spChg>
      </pc:sldChg>
      <pc:sldChg chg="del">
        <pc:chgData name="Daniel Barnes" userId="b303a15ee67145ed" providerId="LiveId" clId="{4A5A1811-DFF2-43F5-A7A7-22A66EF04CEB}" dt="2022-03-13T19:16:30.220" v="0" actId="47"/>
        <pc:sldMkLst>
          <pc:docMk/>
          <pc:sldMk cId="3315323325" sldId="2145706643"/>
        </pc:sldMkLst>
      </pc:sldChg>
      <pc:sldChg chg="del">
        <pc:chgData name="Daniel Barnes" userId="b303a15ee67145ed" providerId="LiveId" clId="{4A5A1811-DFF2-43F5-A7A7-22A66EF04CEB}" dt="2022-03-13T19:18:22.388" v="216" actId="47"/>
        <pc:sldMkLst>
          <pc:docMk/>
          <pc:sldMk cId="2419356653" sldId="2145706644"/>
        </pc:sldMkLst>
      </pc:sldChg>
      <pc:sldChg chg="del">
        <pc:chgData name="Daniel Barnes" userId="b303a15ee67145ed" providerId="LiveId" clId="{4A5A1811-DFF2-43F5-A7A7-22A66EF04CEB}" dt="2022-03-13T19:20:09.327" v="244" actId="47"/>
        <pc:sldMkLst>
          <pc:docMk/>
          <pc:sldMk cId="1367426569" sldId="2145706645"/>
        </pc:sldMkLst>
      </pc:sldChg>
      <pc:sldChg chg="del">
        <pc:chgData name="Daniel Barnes" userId="b303a15ee67145ed" providerId="LiveId" clId="{4A5A1811-DFF2-43F5-A7A7-22A66EF04CEB}" dt="2022-03-13T22:40:14.358" v="4057" actId="47"/>
        <pc:sldMkLst>
          <pc:docMk/>
          <pc:sldMk cId="2690681357" sldId="2145706646"/>
        </pc:sldMkLst>
      </pc:sldChg>
      <pc:sldChg chg="del">
        <pc:chgData name="Daniel Barnes" userId="b303a15ee67145ed" providerId="LiveId" clId="{4A5A1811-DFF2-43F5-A7A7-22A66EF04CEB}" dt="2022-03-13T22:42:27.705" v="4111" actId="47"/>
        <pc:sldMkLst>
          <pc:docMk/>
          <pc:sldMk cId="2421176396" sldId="2145706647"/>
        </pc:sldMkLst>
      </pc:sldChg>
      <pc:sldChg chg="del">
        <pc:chgData name="Daniel Barnes" userId="b303a15ee67145ed" providerId="LiveId" clId="{4A5A1811-DFF2-43F5-A7A7-22A66EF04CEB}" dt="2022-04-03T13:02:01.951" v="22350" actId="47"/>
        <pc:sldMkLst>
          <pc:docMk/>
          <pc:sldMk cId="595374081" sldId="2145706648"/>
        </pc:sldMkLst>
      </pc:sldChg>
      <pc:sldChg chg="addSp delSp modSp mod">
        <pc:chgData name="Daniel Barnes" userId="b303a15ee67145ed" providerId="LiveId" clId="{4A5A1811-DFF2-43F5-A7A7-22A66EF04CEB}" dt="2022-04-03T12:51:27.326" v="22216" actId="208"/>
        <pc:sldMkLst>
          <pc:docMk/>
          <pc:sldMk cId="3224566060" sldId="2145706650"/>
        </pc:sldMkLst>
        <pc:spChg chg="mod">
          <ac:chgData name="Daniel Barnes" userId="b303a15ee67145ed" providerId="LiveId" clId="{4A5A1811-DFF2-43F5-A7A7-22A66EF04CEB}" dt="2022-03-13T20:28:38.444" v="2237" actId="6549"/>
          <ac:spMkLst>
            <pc:docMk/>
            <pc:sldMk cId="3224566060" sldId="2145706650"/>
            <ac:spMk id="2" creationId="{0107FA66-646B-42C0-A453-9C2949F7188C}"/>
          </ac:spMkLst>
        </pc:spChg>
        <pc:spChg chg="mod">
          <ac:chgData name="Daniel Barnes" userId="b303a15ee67145ed" providerId="LiveId" clId="{4A5A1811-DFF2-43F5-A7A7-22A66EF04CEB}" dt="2022-03-21T23:39:50.557" v="12647" actId="6549"/>
          <ac:spMkLst>
            <pc:docMk/>
            <pc:sldMk cId="3224566060" sldId="2145706650"/>
            <ac:spMk id="3" creationId="{E6EB4016-53BF-47E2-8C18-4CAA9DE4C1F2}"/>
          </ac:spMkLst>
        </pc:spChg>
        <pc:spChg chg="add del mod">
          <ac:chgData name="Daniel Barnes" userId="b303a15ee67145ed" providerId="LiveId" clId="{4A5A1811-DFF2-43F5-A7A7-22A66EF04CEB}" dt="2022-03-13T20:28:15.701" v="2234" actId="478"/>
          <ac:spMkLst>
            <pc:docMk/>
            <pc:sldMk cId="3224566060" sldId="2145706650"/>
            <ac:spMk id="22" creationId="{543E940A-428F-47B4-AA86-2F8DD5AD69B7}"/>
          </ac:spMkLst>
        </pc:spChg>
        <pc:spChg chg="add del mod">
          <ac:chgData name="Daniel Barnes" userId="b303a15ee67145ed" providerId="LiveId" clId="{4A5A1811-DFF2-43F5-A7A7-22A66EF04CEB}" dt="2022-03-13T20:46:29.245" v="2837" actId="478"/>
          <ac:spMkLst>
            <pc:docMk/>
            <pc:sldMk cId="3224566060" sldId="2145706650"/>
            <ac:spMk id="25" creationId="{9FC54188-0A92-4704-AF1F-F27052BB8993}"/>
          </ac:spMkLst>
        </pc:spChg>
        <pc:spChg chg="add del mod">
          <ac:chgData name="Daniel Barnes" userId="b303a15ee67145ed" providerId="LiveId" clId="{4A5A1811-DFF2-43F5-A7A7-22A66EF04CEB}" dt="2022-03-13T20:46:35.475" v="2841" actId="478"/>
          <ac:spMkLst>
            <pc:docMk/>
            <pc:sldMk cId="3224566060" sldId="2145706650"/>
            <ac:spMk id="26" creationId="{E92ABBA5-3212-4EFB-8953-1E21570F38D6}"/>
          </ac:spMkLst>
        </pc:spChg>
        <pc:spChg chg="add del mod">
          <ac:chgData name="Daniel Barnes" userId="b303a15ee67145ed" providerId="LiveId" clId="{4A5A1811-DFF2-43F5-A7A7-22A66EF04CEB}" dt="2022-03-13T20:46:30.395" v="2839" actId="478"/>
          <ac:spMkLst>
            <pc:docMk/>
            <pc:sldMk cId="3224566060" sldId="2145706650"/>
            <ac:spMk id="27" creationId="{18C95FDD-6056-4E06-8D2A-2679174BEE77}"/>
          </ac:spMkLst>
        </pc:spChg>
        <pc:spChg chg="add del mod">
          <ac:chgData name="Daniel Barnes" userId="b303a15ee67145ed" providerId="LiveId" clId="{4A5A1811-DFF2-43F5-A7A7-22A66EF04CEB}" dt="2022-03-13T20:46:34.811" v="2840" actId="478"/>
          <ac:spMkLst>
            <pc:docMk/>
            <pc:sldMk cId="3224566060" sldId="2145706650"/>
            <ac:spMk id="28" creationId="{C64A1754-8553-40DC-976F-F67DB0E9DF2A}"/>
          </ac:spMkLst>
        </pc:spChg>
        <pc:spChg chg="add mod topLvl">
          <ac:chgData name="Daniel Barnes" userId="b303a15ee67145ed" providerId="LiveId" clId="{4A5A1811-DFF2-43F5-A7A7-22A66EF04CEB}" dt="2022-04-03T12:45:42.182" v="22149" actId="165"/>
          <ac:spMkLst>
            <pc:docMk/>
            <pc:sldMk cId="3224566060" sldId="2145706650"/>
            <ac:spMk id="29" creationId="{1DF1107F-F74A-4304-8DE6-93916235A5B1}"/>
          </ac:spMkLst>
        </pc:spChg>
        <pc:spChg chg="add mod topLvl">
          <ac:chgData name="Daniel Barnes" userId="b303a15ee67145ed" providerId="LiveId" clId="{4A5A1811-DFF2-43F5-A7A7-22A66EF04CEB}" dt="2022-04-03T12:45:42.182" v="22149" actId="165"/>
          <ac:spMkLst>
            <pc:docMk/>
            <pc:sldMk cId="3224566060" sldId="2145706650"/>
            <ac:spMk id="30" creationId="{66093CA5-2EC8-4B34-A1C8-F0C4091F6EE7}"/>
          </ac:spMkLst>
        </pc:spChg>
        <pc:spChg chg="add mod topLvl">
          <ac:chgData name="Daniel Barnes" userId="b303a15ee67145ed" providerId="LiveId" clId="{4A5A1811-DFF2-43F5-A7A7-22A66EF04CEB}" dt="2022-04-03T12:45:42.182" v="22149" actId="165"/>
          <ac:spMkLst>
            <pc:docMk/>
            <pc:sldMk cId="3224566060" sldId="2145706650"/>
            <ac:spMk id="31" creationId="{E02402AA-948A-4B29-B94D-F54509BA10EA}"/>
          </ac:spMkLst>
        </pc:spChg>
        <pc:spChg chg="add mod topLvl">
          <ac:chgData name="Daniel Barnes" userId="b303a15ee67145ed" providerId="LiveId" clId="{4A5A1811-DFF2-43F5-A7A7-22A66EF04CEB}" dt="2022-04-03T12:45:42.182" v="22149" actId="165"/>
          <ac:spMkLst>
            <pc:docMk/>
            <pc:sldMk cId="3224566060" sldId="2145706650"/>
            <ac:spMk id="32" creationId="{FCE79089-D131-4132-9A95-62FAEED47BA8}"/>
          </ac:spMkLst>
        </pc:spChg>
        <pc:spChg chg="add del mod">
          <ac:chgData name="Daniel Barnes" userId="b303a15ee67145ed" providerId="LiveId" clId="{4A5A1811-DFF2-43F5-A7A7-22A66EF04CEB}" dt="2022-03-13T22:22:46.542" v="3966" actId="478"/>
          <ac:spMkLst>
            <pc:docMk/>
            <pc:sldMk cId="3224566060" sldId="2145706650"/>
            <ac:spMk id="34" creationId="{AABBD3EB-FE4D-4695-B4F3-FF6E2A0895DC}"/>
          </ac:spMkLst>
        </pc:spChg>
        <pc:spChg chg="add mod">
          <ac:chgData name="Daniel Barnes" userId="b303a15ee67145ed" providerId="LiveId" clId="{4A5A1811-DFF2-43F5-A7A7-22A66EF04CEB}" dt="2022-03-13T22:22:44.218" v="3964"/>
          <ac:spMkLst>
            <pc:docMk/>
            <pc:sldMk cId="3224566060" sldId="2145706650"/>
            <ac:spMk id="35" creationId="{B0C5CC0C-B0DF-4DEE-9B5B-199178D8350C}"/>
          </ac:spMkLst>
        </pc:spChg>
        <pc:grpChg chg="add del mod">
          <ac:chgData name="Daniel Barnes" userId="b303a15ee67145ed" providerId="LiveId" clId="{4A5A1811-DFF2-43F5-A7A7-22A66EF04CEB}" dt="2022-03-13T20:33:21.636" v="2340" actId="478"/>
          <ac:grpSpMkLst>
            <pc:docMk/>
            <pc:sldMk cId="3224566060" sldId="2145706650"/>
            <ac:grpSpMk id="18" creationId="{7E3AF57D-BCCD-42A3-A12B-13AF90E6A84F}"/>
          </ac:grpSpMkLst>
        </pc:grpChg>
        <pc:grpChg chg="add del mod">
          <ac:chgData name="Daniel Barnes" userId="b303a15ee67145ed" providerId="LiveId" clId="{4A5A1811-DFF2-43F5-A7A7-22A66EF04CEB}" dt="2022-04-03T12:45:42.182" v="22149" actId="165"/>
          <ac:grpSpMkLst>
            <pc:docMk/>
            <pc:sldMk cId="3224566060" sldId="2145706650"/>
            <ac:grpSpMk id="33" creationId="{39C4738E-B6A4-4A4A-8FC7-CC035026E912}"/>
          </ac:grpSpMkLst>
        </pc:grpChg>
        <pc:picChg chg="add mod">
          <ac:chgData name="Daniel Barnes" userId="b303a15ee67145ed" providerId="LiveId" clId="{4A5A1811-DFF2-43F5-A7A7-22A66EF04CEB}" dt="2022-03-13T20:07:32.777" v="1132" actId="164"/>
          <ac:picMkLst>
            <pc:docMk/>
            <pc:sldMk cId="3224566060" sldId="2145706650"/>
            <ac:picMk id="5" creationId="{93C5F980-31E5-4580-9422-C5A526F73EC4}"/>
          </ac:picMkLst>
        </pc:picChg>
        <pc:picChg chg="add del mod modCrop">
          <ac:chgData name="Daniel Barnes" userId="b303a15ee67145ed" providerId="LiveId" clId="{4A5A1811-DFF2-43F5-A7A7-22A66EF04CEB}" dt="2022-03-13T20:33:18.716" v="2339" actId="478"/>
          <ac:picMkLst>
            <pc:docMk/>
            <pc:sldMk cId="3224566060" sldId="2145706650"/>
            <ac:picMk id="6" creationId="{A6EACE13-983B-4AA9-AF1D-0A7DDB3CF7DE}"/>
          </ac:picMkLst>
        </pc:picChg>
        <pc:picChg chg="add del mod">
          <ac:chgData name="Daniel Barnes" userId="b303a15ee67145ed" providerId="LiveId" clId="{4A5A1811-DFF2-43F5-A7A7-22A66EF04CEB}" dt="2022-03-13T20:05:51.358" v="1112" actId="478"/>
          <ac:picMkLst>
            <pc:docMk/>
            <pc:sldMk cId="3224566060" sldId="2145706650"/>
            <ac:picMk id="7" creationId="{B05BA2BF-10FA-4A1A-9785-773D9B3D7EA2}"/>
          </ac:picMkLst>
        </pc:picChg>
        <pc:picChg chg="add del">
          <ac:chgData name="Daniel Barnes" userId="b303a15ee67145ed" providerId="LiveId" clId="{4A5A1811-DFF2-43F5-A7A7-22A66EF04CEB}" dt="2022-03-13T20:03:14.350" v="1083" actId="478"/>
          <ac:picMkLst>
            <pc:docMk/>
            <pc:sldMk cId="3224566060" sldId="2145706650"/>
            <ac:picMk id="9" creationId="{817C0E1E-3988-403F-BAE8-F4785865FD63}"/>
          </ac:picMkLst>
        </pc:picChg>
        <pc:picChg chg="add mod">
          <ac:chgData name="Daniel Barnes" userId="b303a15ee67145ed" providerId="LiveId" clId="{4A5A1811-DFF2-43F5-A7A7-22A66EF04CEB}" dt="2022-03-13T20:07:32.777" v="1132" actId="164"/>
          <ac:picMkLst>
            <pc:docMk/>
            <pc:sldMk cId="3224566060" sldId="2145706650"/>
            <ac:picMk id="11" creationId="{E6D63F86-D0FD-4554-B688-B52D6F26C5F5}"/>
          </ac:picMkLst>
        </pc:picChg>
        <pc:picChg chg="add mod">
          <ac:chgData name="Daniel Barnes" userId="b303a15ee67145ed" providerId="LiveId" clId="{4A5A1811-DFF2-43F5-A7A7-22A66EF04CEB}" dt="2022-03-13T20:07:32.777" v="1132" actId="164"/>
          <ac:picMkLst>
            <pc:docMk/>
            <pc:sldMk cId="3224566060" sldId="2145706650"/>
            <ac:picMk id="13" creationId="{B7FA7808-D5FF-4F87-9A51-4A6DD912A9E0}"/>
          </ac:picMkLst>
        </pc:picChg>
        <pc:picChg chg="add mod topLvl">
          <ac:chgData name="Daniel Barnes" userId="b303a15ee67145ed" providerId="LiveId" clId="{4A5A1811-DFF2-43F5-A7A7-22A66EF04CEB}" dt="2022-04-03T12:51:27.326" v="22216" actId="208"/>
          <ac:picMkLst>
            <pc:docMk/>
            <pc:sldMk cId="3224566060" sldId="2145706650"/>
            <ac:picMk id="15" creationId="{C3830511-C957-4952-AB09-8E969DBA71E1}"/>
          </ac:picMkLst>
        </pc:picChg>
        <pc:picChg chg="add mod topLvl">
          <ac:chgData name="Daniel Barnes" userId="b303a15ee67145ed" providerId="LiveId" clId="{4A5A1811-DFF2-43F5-A7A7-22A66EF04CEB}" dt="2022-04-03T12:51:27.326" v="22216" actId="208"/>
          <ac:picMkLst>
            <pc:docMk/>
            <pc:sldMk cId="3224566060" sldId="2145706650"/>
            <ac:picMk id="17" creationId="{1AD7F3D1-90B6-4134-8857-3B06F3ACD75B}"/>
          </ac:picMkLst>
        </pc:picChg>
        <pc:picChg chg="add del mod topLvl">
          <ac:chgData name="Daniel Barnes" userId="b303a15ee67145ed" providerId="LiveId" clId="{4A5A1811-DFF2-43F5-A7A7-22A66EF04CEB}" dt="2022-04-03T12:51:27.326" v="22216" actId="208"/>
          <ac:picMkLst>
            <pc:docMk/>
            <pc:sldMk cId="3224566060" sldId="2145706650"/>
            <ac:picMk id="20" creationId="{5175496B-53CE-4EE1-83CF-AF3B8527CAE8}"/>
          </ac:picMkLst>
        </pc:picChg>
        <pc:picChg chg="add mod topLvl">
          <ac:chgData name="Daniel Barnes" userId="b303a15ee67145ed" providerId="LiveId" clId="{4A5A1811-DFF2-43F5-A7A7-22A66EF04CEB}" dt="2022-04-03T12:51:27.326" v="22216" actId="208"/>
          <ac:picMkLst>
            <pc:docMk/>
            <pc:sldMk cId="3224566060" sldId="2145706650"/>
            <ac:picMk id="24" creationId="{62ED9ABB-61DC-420D-BD60-52BFA3DF87D0}"/>
          </ac:picMkLst>
        </pc:picChg>
      </pc:sldChg>
      <pc:sldChg chg="addSp delSp modSp mod setBg modClrScheme chgLayout">
        <pc:chgData name="Daniel Barnes" userId="b303a15ee67145ed" providerId="LiveId" clId="{4A5A1811-DFF2-43F5-A7A7-22A66EF04CEB}" dt="2022-03-21T21:27:51.786" v="6626" actId="207"/>
        <pc:sldMkLst>
          <pc:docMk/>
          <pc:sldMk cId="2584317881" sldId="2145706651"/>
        </pc:sldMkLst>
        <pc:spChg chg="mod ord">
          <ac:chgData name="Daniel Barnes" userId="b303a15ee67145ed" providerId="LiveId" clId="{4A5A1811-DFF2-43F5-A7A7-22A66EF04CEB}" dt="2022-03-21T20:53:06.121" v="4790" actId="207"/>
          <ac:spMkLst>
            <pc:docMk/>
            <pc:sldMk cId="2584317881" sldId="2145706651"/>
            <ac:spMk id="2" creationId="{0107FA66-646B-42C0-A453-9C2949F7188C}"/>
          </ac:spMkLst>
        </pc:spChg>
        <pc:spChg chg="mod ord">
          <ac:chgData name="Daniel Barnes" userId="b303a15ee67145ed" providerId="LiveId" clId="{4A5A1811-DFF2-43F5-A7A7-22A66EF04CEB}" dt="2022-03-21T21:24:13.491" v="6571" actId="21"/>
          <ac:spMkLst>
            <pc:docMk/>
            <pc:sldMk cId="2584317881" sldId="2145706651"/>
            <ac:spMk id="3" creationId="{E6EB4016-53BF-47E2-8C18-4CAA9DE4C1F2}"/>
          </ac:spMkLst>
        </pc:spChg>
        <pc:spChg chg="add mod">
          <ac:chgData name="Daniel Barnes" userId="b303a15ee67145ed" providerId="LiveId" clId="{4A5A1811-DFF2-43F5-A7A7-22A66EF04CEB}" dt="2022-03-13T22:26:08.364" v="3979"/>
          <ac:spMkLst>
            <pc:docMk/>
            <pc:sldMk cId="2584317881" sldId="2145706651"/>
            <ac:spMk id="4" creationId="{E5534484-F223-4342-8F4D-1F5A8C9C8198}"/>
          </ac:spMkLst>
        </pc:spChg>
        <pc:spChg chg="add mod ord">
          <ac:chgData name="Daniel Barnes" userId="b303a15ee67145ed" providerId="LiveId" clId="{4A5A1811-DFF2-43F5-A7A7-22A66EF04CEB}" dt="2022-03-21T21:23:09.354" v="6527" actId="207"/>
          <ac:spMkLst>
            <pc:docMk/>
            <pc:sldMk cId="2584317881" sldId="2145706651"/>
            <ac:spMk id="5" creationId="{7453AA93-4A89-4C9E-AF21-6B1D837B5CDA}"/>
          </ac:spMkLst>
        </pc:spChg>
        <pc:spChg chg="add mod ord">
          <ac:chgData name="Daniel Barnes" userId="b303a15ee67145ed" providerId="LiveId" clId="{4A5A1811-DFF2-43F5-A7A7-22A66EF04CEB}" dt="2022-03-21T21:24:29.227" v="6577" actId="21"/>
          <ac:spMkLst>
            <pc:docMk/>
            <pc:sldMk cId="2584317881" sldId="2145706651"/>
            <ac:spMk id="6" creationId="{241B1CCC-E4DB-4CD3-880A-2212EC6056C8}"/>
          </ac:spMkLst>
        </pc:spChg>
        <pc:spChg chg="add mod ord">
          <ac:chgData name="Daniel Barnes" userId="b303a15ee67145ed" providerId="LiveId" clId="{4A5A1811-DFF2-43F5-A7A7-22A66EF04CEB}" dt="2022-03-21T21:23:11.385" v="6528" actId="207"/>
          <ac:spMkLst>
            <pc:docMk/>
            <pc:sldMk cId="2584317881" sldId="2145706651"/>
            <ac:spMk id="7" creationId="{0797E5C3-0229-4F4A-91A8-A5E22C113085}"/>
          </ac:spMkLst>
        </pc:spChg>
        <pc:spChg chg="add mod ord">
          <ac:chgData name="Daniel Barnes" userId="b303a15ee67145ed" providerId="LiveId" clId="{4A5A1811-DFF2-43F5-A7A7-22A66EF04CEB}" dt="2022-03-21T21:24:58.357" v="6586" actId="21"/>
          <ac:spMkLst>
            <pc:docMk/>
            <pc:sldMk cId="2584317881" sldId="2145706651"/>
            <ac:spMk id="8" creationId="{08C3B6BE-FA9F-4878-9BD2-26B3B4EFB716}"/>
          </ac:spMkLst>
        </pc:spChg>
        <pc:spChg chg="add mod ord">
          <ac:chgData name="Daniel Barnes" userId="b303a15ee67145ed" providerId="LiveId" clId="{4A5A1811-DFF2-43F5-A7A7-22A66EF04CEB}" dt="2022-03-21T21:23:13.134" v="6529" actId="207"/>
          <ac:spMkLst>
            <pc:docMk/>
            <pc:sldMk cId="2584317881" sldId="2145706651"/>
            <ac:spMk id="9" creationId="{78043D29-7267-45B3-9E41-F9AF22D0E55E}"/>
          </ac:spMkLst>
        </pc:spChg>
        <pc:spChg chg="add mod">
          <ac:chgData name="Daniel Barnes" userId="b303a15ee67145ed" providerId="LiveId" clId="{4A5A1811-DFF2-43F5-A7A7-22A66EF04CEB}" dt="2022-03-21T21:26:09.969" v="6613" actId="1036"/>
          <ac:spMkLst>
            <pc:docMk/>
            <pc:sldMk cId="2584317881" sldId="2145706651"/>
            <ac:spMk id="24" creationId="{99174AEC-7283-400B-8B47-9A56EAADBF61}"/>
          </ac:spMkLst>
        </pc:spChg>
        <pc:spChg chg="add mod">
          <ac:chgData name="Daniel Barnes" userId="b303a15ee67145ed" providerId="LiveId" clId="{4A5A1811-DFF2-43F5-A7A7-22A66EF04CEB}" dt="2022-03-21T21:26:09.969" v="6613" actId="1036"/>
          <ac:spMkLst>
            <pc:docMk/>
            <pc:sldMk cId="2584317881" sldId="2145706651"/>
            <ac:spMk id="26" creationId="{A649B91F-C564-4E0F-8D72-886A3A5C574A}"/>
          </ac:spMkLst>
        </pc:spChg>
        <pc:spChg chg="add mod">
          <ac:chgData name="Daniel Barnes" userId="b303a15ee67145ed" providerId="LiveId" clId="{4A5A1811-DFF2-43F5-A7A7-22A66EF04CEB}" dt="2022-03-21T21:26:09.969" v="6613" actId="1036"/>
          <ac:spMkLst>
            <pc:docMk/>
            <pc:sldMk cId="2584317881" sldId="2145706651"/>
            <ac:spMk id="28" creationId="{02C044DE-8C42-46A8-9E48-183702740F84}"/>
          </ac:spMkLst>
        </pc:spChg>
        <pc:spChg chg="mod">
          <ac:chgData name="Daniel Barnes" userId="b303a15ee67145ed" providerId="LiveId" clId="{4A5A1811-DFF2-43F5-A7A7-22A66EF04CEB}" dt="2022-03-21T21:26:55.111" v="6617" actId="27803"/>
          <ac:spMkLst>
            <pc:docMk/>
            <pc:sldMk cId="2584317881" sldId="2145706651"/>
            <ac:spMk id="30" creationId="{EE0A2103-FC87-4BF8-A2D9-85309DAAB6FD}"/>
          </ac:spMkLst>
        </pc:spChg>
        <pc:spChg chg="mod">
          <ac:chgData name="Daniel Barnes" userId="b303a15ee67145ed" providerId="LiveId" clId="{4A5A1811-DFF2-43F5-A7A7-22A66EF04CEB}" dt="2022-03-21T21:27:01.523" v="6618" actId="207"/>
          <ac:spMkLst>
            <pc:docMk/>
            <pc:sldMk cId="2584317881" sldId="2145706651"/>
            <ac:spMk id="31" creationId="{FDDD865A-6B6B-4CD7-ADB1-489DFDB86D6D}"/>
          </ac:spMkLst>
        </pc:spChg>
        <pc:spChg chg="mod">
          <ac:chgData name="Daniel Barnes" userId="b303a15ee67145ed" providerId="LiveId" clId="{4A5A1811-DFF2-43F5-A7A7-22A66EF04CEB}" dt="2022-03-21T21:27:07.011" v="6619" actId="27803"/>
          <ac:spMkLst>
            <pc:docMk/>
            <pc:sldMk cId="2584317881" sldId="2145706651"/>
            <ac:spMk id="33" creationId="{21959A9D-C398-49A3-8D66-868700FB64E7}"/>
          </ac:spMkLst>
        </pc:spChg>
        <pc:spChg chg="mod">
          <ac:chgData name="Daniel Barnes" userId="b303a15ee67145ed" providerId="LiveId" clId="{4A5A1811-DFF2-43F5-A7A7-22A66EF04CEB}" dt="2022-03-21T21:27:20.863" v="6622" actId="207"/>
          <ac:spMkLst>
            <pc:docMk/>
            <pc:sldMk cId="2584317881" sldId="2145706651"/>
            <ac:spMk id="34" creationId="{83F23A67-6876-4367-B808-1B3279027B90}"/>
          </ac:spMkLst>
        </pc:spChg>
        <pc:spChg chg="mod">
          <ac:chgData name="Daniel Barnes" userId="b303a15ee67145ed" providerId="LiveId" clId="{4A5A1811-DFF2-43F5-A7A7-22A66EF04CEB}" dt="2022-03-21T21:27:46.420" v="6625" actId="207"/>
          <ac:spMkLst>
            <pc:docMk/>
            <pc:sldMk cId="2584317881" sldId="2145706651"/>
            <ac:spMk id="35" creationId="{E5C2D67E-401B-43D7-A850-0D1E190B7390}"/>
          </ac:spMkLst>
        </pc:spChg>
        <pc:spChg chg="mod">
          <ac:chgData name="Daniel Barnes" userId="b303a15ee67145ed" providerId="LiveId" clId="{4A5A1811-DFF2-43F5-A7A7-22A66EF04CEB}" dt="2022-03-21T21:27:20.863" v="6622" actId="207"/>
          <ac:spMkLst>
            <pc:docMk/>
            <pc:sldMk cId="2584317881" sldId="2145706651"/>
            <ac:spMk id="36" creationId="{B519FD71-DBEF-4D7A-9BE4-6448FD4AAB9B}"/>
          </ac:spMkLst>
        </pc:spChg>
        <pc:spChg chg="mod">
          <ac:chgData name="Daniel Barnes" userId="b303a15ee67145ed" providerId="LiveId" clId="{4A5A1811-DFF2-43F5-A7A7-22A66EF04CEB}" dt="2022-03-21T21:27:46.420" v="6625" actId="207"/>
          <ac:spMkLst>
            <pc:docMk/>
            <pc:sldMk cId="2584317881" sldId="2145706651"/>
            <ac:spMk id="37" creationId="{C468C236-AC68-4E68-920F-A3295FB25EEC}"/>
          </ac:spMkLst>
        </pc:spChg>
        <pc:spChg chg="mod">
          <ac:chgData name="Daniel Barnes" userId="b303a15ee67145ed" providerId="LiveId" clId="{4A5A1811-DFF2-43F5-A7A7-22A66EF04CEB}" dt="2022-03-21T21:27:31.503" v="6623" actId="27803"/>
          <ac:spMkLst>
            <pc:docMk/>
            <pc:sldMk cId="2584317881" sldId="2145706651"/>
            <ac:spMk id="39" creationId="{01221B71-29C8-4301-9C0F-51C64AF002E3}"/>
          </ac:spMkLst>
        </pc:spChg>
        <pc:spChg chg="mod">
          <ac:chgData name="Daniel Barnes" userId="b303a15ee67145ed" providerId="LiveId" clId="{4A5A1811-DFF2-43F5-A7A7-22A66EF04CEB}" dt="2022-03-21T21:27:42.381" v="6624" actId="207"/>
          <ac:spMkLst>
            <pc:docMk/>
            <pc:sldMk cId="2584317881" sldId="2145706651"/>
            <ac:spMk id="40" creationId="{C61016E6-D9EE-41C2-9E63-E043E62FAB42}"/>
          </ac:spMkLst>
        </pc:spChg>
        <pc:spChg chg="mod">
          <ac:chgData name="Daniel Barnes" userId="b303a15ee67145ed" providerId="LiveId" clId="{4A5A1811-DFF2-43F5-A7A7-22A66EF04CEB}" dt="2022-03-21T21:27:51.786" v="6626" actId="207"/>
          <ac:spMkLst>
            <pc:docMk/>
            <pc:sldMk cId="2584317881" sldId="2145706651"/>
            <ac:spMk id="41" creationId="{F1EAFE71-38B4-43D2-BB7D-79B9E3B5B446}"/>
          </ac:spMkLst>
        </pc:spChg>
        <pc:spChg chg="mod">
          <ac:chgData name="Daniel Barnes" userId="b303a15ee67145ed" providerId="LiveId" clId="{4A5A1811-DFF2-43F5-A7A7-22A66EF04CEB}" dt="2022-03-21T21:27:42.381" v="6624" actId="207"/>
          <ac:spMkLst>
            <pc:docMk/>
            <pc:sldMk cId="2584317881" sldId="2145706651"/>
            <ac:spMk id="42" creationId="{D80E07A9-3A8C-48E4-89E6-E73273FBA864}"/>
          </ac:spMkLst>
        </pc:spChg>
        <pc:spChg chg="mod">
          <ac:chgData name="Daniel Barnes" userId="b303a15ee67145ed" providerId="LiveId" clId="{4A5A1811-DFF2-43F5-A7A7-22A66EF04CEB}" dt="2022-03-21T21:27:51.786" v="6626" actId="207"/>
          <ac:spMkLst>
            <pc:docMk/>
            <pc:sldMk cId="2584317881" sldId="2145706651"/>
            <ac:spMk id="43" creationId="{04AC724C-319B-4ED4-A0F4-ADF3E6427C3C}"/>
          </ac:spMkLst>
        </pc:spChg>
        <pc:spChg chg="mod">
          <ac:chgData name="Daniel Barnes" userId="b303a15ee67145ed" providerId="LiveId" clId="{4A5A1811-DFF2-43F5-A7A7-22A66EF04CEB}" dt="2022-03-21T21:27:51.786" v="6626" actId="207"/>
          <ac:spMkLst>
            <pc:docMk/>
            <pc:sldMk cId="2584317881" sldId="2145706651"/>
            <ac:spMk id="44" creationId="{A045D900-C50E-4D92-BD77-85478ED51149}"/>
          </ac:spMkLst>
        </pc:spChg>
        <pc:spChg chg="mod">
          <ac:chgData name="Daniel Barnes" userId="b303a15ee67145ed" providerId="LiveId" clId="{4A5A1811-DFF2-43F5-A7A7-22A66EF04CEB}" dt="2022-03-21T21:27:51.786" v="6626" actId="207"/>
          <ac:spMkLst>
            <pc:docMk/>
            <pc:sldMk cId="2584317881" sldId="2145706651"/>
            <ac:spMk id="45" creationId="{C928A252-D812-4851-B151-D1AF8EB42026}"/>
          </ac:spMkLst>
        </pc:spChg>
        <pc:spChg chg="mod">
          <ac:chgData name="Daniel Barnes" userId="b303a15ee67145ed" providerId="LiveId" clId="{4A5A1811-DFF2-43F5-A7A7-22A66EF04CEB}" dt="2022-03-21T21:27:42.381" v="6624" actId="207"/>
          <ac:spMkLst>
            <pc:docMk/>
            <pc:sldMk cId="2584317881" sldId="2145706651"/>
            <ac:spMk id="46" creationId="{7023A8EC-D5F4-432C-8FC4-44653A8EC4E0}"/>
          </ac:spMkLst>
        </pc:spChg>
        <pc:grpChg chg="del mod">
          <ac:chgData name="Daniel Barnes" userId="b303a15ee67145ed" providerId="LiveId" clId="{4A5A1811-DFF2-43F5-A7A7-22A66EF04CEB}" dt="2022-03-21T21:26:55.111" v="6617" actId="27803"/>
          <ac:grpSpMkLst>
            <pc:docMk/>
            <pc:sldMk cId="2584317881" sldId="2145706651"/>
            <ac:grpSpMk id="29" creationId="{A0F039A8-B642-452A-8446-BAB26C05979A}"/>
          </ac:grpSpMkLst>
        </pc:grpChg>
        <pc:grpChg chg="del mod">
          <ac:chgData name="Daniel Barnes" userId="b303a15ee67145ed" providerId="LiveId" clId="{4A5A1811-DFF2-43F5-A7A7-22A66EF04CEB}" dt="2022-03-21T21:27:07.011" v="6619" actId="27803"/>
          <ac:grpSpMkLst>
            <pc:docMk/>
            <pc:sldMk cId="2584317881" sldId="2145706651"/>
            <ac:grpSpMk id="32" creationId="{FB6B3D14-22CB-47E3-8277-6DEDA1D70D16}"/>
          </ac:grpSpMkLst>
        </pc:grpChg>
        <pc:grpChg chg="del mod">
          <ac:chgData name="Daniel Barnes" userId="b303a15ee67145ed" providerId="LiveId" clId="{4A5A1811-DFF2-43F5-A7A7-22A66EF04CEB}" dt="2022-03-21T21:27:31.503" v="6623" actId="27803"/>
          <ac:grpSpMkLst>
            <pc:docMk/>
            <pc:sldMk cId="2584317881" sldId="2145706651"/>
            <ac:grpSpMk id="38" creationId="{3EFAC38C-73F0-42EB-9487-DBA18D918C78}"/>
          </ac:grpSpMkLst>
        </pc:grpChg>
        <pc:graphicFrameChg chg="add del mod">
          <ac:chgData name="Daniel Barnes" userId="b303a15ee67145ed" providerId="LiveId" clId="{4A5A1811-DFF2-43F5-A7A7-22A66EF04CEB}" dt="2022-03-21T21:21:55.357" v="6520" actId="478"/>
          <ac:graphicFrameMkLst>
            <pc:docMk/>
            <pc:sldMk cId="2584317881" sldId="2145706651"/>
            <ac:graphicFrameMk id="16" creationId="{D5EB4188-9BF5-4364-91D3-A3EAFE29342D}"/>
          </ac:graphicFrameMkLst>
        </pc:graphicFrameChg>
        <pc:picChg chg="add del mod">
          <ac:chgData name="Daniel Barnes" userId="b303a15ee67145ed" providerId="LiveId" clId="{4A5A1811-DFF2-43F5-A7A7-22A66EF04CEB}" dt="2022-03-21T20:59:37.062" v="5425" actId="478"/>
          <ac:picMkLst>
            <pc:docMk/>
            <pc:sldMk cId="2584317881" sldId="2145706651"/>
            <ac:picMk id="11" creationId="{F96A4D73-73B3-4410-91C1-5EAD81E2DFBC}"/>
          </ac:picMkLst>
        </pc:picChg>
        <pc:picChg chg="add del mod">
          <ac:chgData name="Daniel Barnes" userId="b303a15ee67145ed" providerId="LiveId" clId="{4A5A1811-DFF2-43F5-A7A7-22A66EF04CEB}" dt="2022-03-21T21:21:29.563" v="6517" actId="931"/>
          <ac:picMkLst>
            <pc:docMk/>
            <pc:sldMk cId="2584317881" sldId="2145706651"/>
            <ac:picMk id="13" creationId="{1FD4AE7A-ED82-4250-B2BF-CFB7BB4F2E1E}"/>
          </ac:picMkLst>
        </pc:picChg>
        <pc:picChg chg="add del mod">
          <ac:chgData name="Daniel Barnes" userId="b303a15ee67145ed" providerId="LiveId" clId="{4A5A1811-DFF2-43F5-A7A7-22A66EF04CEB}" dt="2022-03-21T21:27:31.503" v="6623" actId="27803"/>
          <ac:picMkLst>
            <pc:docMk/>
            <pc:sldMk cId="2584317881" sldId="2145706651"/>
            <ac:picMk id="18" creationId="{A25F95D1-0779-4FDF-838B-E192C5BD1CB3}"/>
          </ac:picMkLst>
        </pc:picChg>
        <pc:picChg chg="add del mod">
          <ac:chgData name="Daniel Barnes" userId="b303a15ee67145ed" providerId="LiveId" clId="{4A5A1811-DFF2-43F5-A7A7-22A66EF04CEB}" dt="2022-03-21T21:27:07.011" v="6619" actId="27803"/>
          <ac:picMkLst>
            <pc:docMk/>
            <pc:sldMk cId="2584317881" sldId="2145706651"/>
            <ac:picMk id="20" creationId="{38619D14-616D-44C0-AF48-5337A2FA9C6F}"/>
          </ac:picMkLst>
        </pc:picChg>
        <pc:picChg chg="add del mod">
          <ac:chgData name="Daniel Barnes" userId="b303a15ee67145ed" providerId="LiveId" clId="{4A5A1811-DFF2-43F5-A7A7-22A66EF04CEB}" dt="2022-03-21T21:26:55.111" v="6617" actId="27803"/>
          <ac:picMkLst>
            <pc:docMk/>
            <pc:sldMk cId="2584317881" sldId="2145706651"/>
            <ac:picMk id="22" creationId="{C9B960AF-1BBF-4F08-8E5A-37018992DF74}"/>
          </ac:picMkLst>
        </pc:picChg>
      </pc:sldChg>
      <pc:sldChg chg="addSp modSp mod">
        <pc:chgData name="Daniel Barnes" userId="b303a15ee67145ed" providerId="LiveId" clId="{4A5A1811-DFF2-43F5-A7A7-22A66EF04CEB}" dt="2022-03-21T22:50:15.019" v="11065" actId="207"/>
        <pc:sldMkLst>
          <pc:docMk/>
          <pc:sldMk cId="3965037339" sldId="2145706652"/>
        </pc:sldMkLst>
        <pc:spChg chg="mod">
          <ac:chgData name="Daniel Barnes" userId="b303a15ee67145ed" providerId="LiveId" clId="{4A5A1811-DFF2-43F5-A7A7-22A66EF04CEB}" dt="2022-03-21T22:50:15.019" v="11065" actId="207"/>
          <ac:spMkLst>
            <pc:docMk/>
            <pc:sldMk cId="3965037339" sldId="2145706652"/>
            <ac:spMk id="3" creationId="{E6EB4016-53BF-47E2-8C18-4CAA9DE4C1F2}"/>
          </ac:spMkLst>
        </pc:spChg>
        <pc:spChg chg="add mod">
          <ac:chgData name="Daniel Barnes" userId="b303a15ee67145ed" providerId="LiveId" clId="{4A5A1811-DFF2-43F5-A7A7-22A66EF04CEB}" dt="2022-03-13T22:26:31.255" v="3980"/>
          <ac:spMkLst>
            <pc:docMk/>
            <pc:sldMk cId="3965037339" sldId="2145706652"/>
            <ac:spMk id="4" creationId="{E9E2E145-A81D-4522-B62F-A820552A8190}"/>
          </ac:spMkLst>
        </pc:spChg>
      </pc:sldChg>
      <pc:sldChg chg="addSp modSp mod">
        <pc:chgData name="Daniel Barnes" userId="b303a15ee67145ed" providerId="LiveId" clId="{4A5A1811-DFF2-43F5-A7A7-22A66EF04CEB}" dt="2022-03-22T19:34:15.125" v="15572" actId="404"/>
        <pc:sldMkLst>
          <pc:docMk/>
          <pc:sldMk cId="3920905582" sldId="2145706653"/>
        </pc:sldMkLst>
        <pc:spChg chg="mod">
          <ac:chgData name="Daniel Barnes" userId="b303a15ee67145ed" providerId="LiveId" clId="{4A5A1811-DFF2-43F5-A7A7-22A66EF04CEB}" dt="2022-03-22T19:34:15.125" v="15572" actId="404"/>
          <ac:spMkLst>
            <pc:docMk/>
            <pc:sldMk cId="3920905582" sldId="2145706653"/>
            <ac:spMk id="3" creationId="{E6EB4016-53BF-47E2-8C18-4CAA9DE4C1F2}"/>
          </ac:spMkLst>
        </pc:spChg>
        <pc:spChg chg="add mod">
          <ac:chgData name="Daniel Barnes" userId="b303a15ee67145ed" providerId="LiveId" clId="{4A5A1811-DFF2-43F5-A7A7-22A66EF04CEB}" dt="2022-03-13T22:27:02.819" v="3981"/>
          <ac:spMkLst>
            <pc:docMk/>
            <pc:sldMk cId="3920905582" sldId="2145706653"/>
            <ac:spMk id="4" creationId="{34BBE921-76A2-491F-95BB-852950A1B925}"/>
          </ac:spMkLst>
        </pc:spChg>
      </pc:sldChg>
      <pc:sldChg chg="addSp delSp modSp mod">
        <pc:chgData name="Daniel Barnes" userId="b303a15ee67145ed" providerId="LiveId" clId="{4A5A1811-DFF2-43F5-A7A7-22A66EF04CEB}" dt="2022-04-03T10:11:26.419" v="19966" actId="20577"/>
        <pc:sldMkLst>
          <pc:docMk/>
          <pc:sldMk cId="66980752" sldId="2145706654"/>
        </pc:sldMkLst>
        <pc:spChg chg="mod">
          <ac:chgData name="Daniel Barnes" userId="b303a15ee67145ed" providerId="LiveId" clId="{4A5A1811-DFF2-43F5-A7A7-22A66EF04CEB}" dt="2022-04-03T10:11:26.419" v="19966" actId="20577"/>
          <ac:spMkLst>
            <pc:docMk/>
            <pc:sldMk cId="66980752" sldId="2145706654"/>
            <ac:spMk id="3" creationId="{E6EB4016-53BF-47E2-8C18-4CAA9DE4C1F2}"/>
          </ac:spMkLst>
        </pc:spChg>
        <pc:spChg chg="add mod">
          <ac:chgData name="Daniel Barnes" userId="b303a15ee67145ed" providerId="LiveId" clId="{4A5A1811-DFF2-43F5-A7A7-22A66EF04CEB}" dt="2022-03-13T22:27:24.987" v="3982"/>
          <ac:spMkLst>
            <pc:docMk/>
            <pc:sldMk cId="66980752" sldId="2145706654"/>
            <ac:spMk id="4" creationId="{03B143B8-C817-4278-823F-5EC99DE45B22}"/>
          </ac:spMkLst>
        </pc:spChg>
        <pc:picChg chg="add del mod">
          <ac:chgData name="Daniel Barnes" userId="b303a15ee67145ed" providerId="LiveId" clId="{4A5A1811-DFF2-43F5-A7A7-22A66EF04CEB}" dt="2022-04-02T20:50:00.619" v="18959" actId="478"/>
          <ac:picMkLst>
            <pc:docMk/>
            <pc:sldMk cId="66980752" sldId="2145706654"/>
            <ac:picMk id="5" creationId="{9EA64E70-3852-494A-BDC2-DDC1C2755BD0}"/>
          </ac:picMkLst>
        </pc:picChg>
        <pc:picChg chg="add del mod">
          <ac:chgData name="Daniel Barnes" userId="b303a15ee67145ed" providerId="LiveId" clId="{4A5A1811-DFF2-43F5-A7A7-22A66EF04CEB}" dt="2022-04-02T20:53:02.238" v="19300" actId="478"/>
          <ac:picMkLst>
            <pc:docMk/>
            <pc:sldMk cId="66980752" sldId="2145706654"/>
            <ac:picMk id="6" creationId="{5E31E00D-6D9E-4E29-A859-E4F5FCAB98F2}"/>
          </ac:picMkLst>
        </pc:picChg>
        <pc:picChg chg="add del mod">
          <ac:chgData name="Daniel Barnes" userId="b303a15ee67145ed" providerId="LiveId" clId="{4A5A1811-DFF2-43F5-A7A7-22A66EF04CEB}" dt="2022-04-02T20:50:01.376" v="18960" actId="478"/>
          <ac:picMkLst>
            <pc:docMk/>
            <pc:sldMk cId="66980752" sldId="2145706654"/>
            <ac:picMk id="7" creationId="{37FD0237-63AA-4327-B240-9BB3B21A4EA2}"/>
          </ac:picMkLst>
        </pc:picChg>
      </pc:sldChg>
      <pc:sldChg chg="addSp delSp modSp del mod">
        <pc:chgData name="Daniel Barnes" userId="b303a15ee67145ed" providerId="LiveId" clId="{4A5A1811-DFF2-43F5-A7A7-22A66EF04CEB}" dt="2022-03-13T21:48:39.281" v="3366" actId="47"/>
        <pc:sldMkLst>
          <pc:docMk/>
          <pc:sldMk cId="2781948424" sldId="2145706655"/>
        </pc:sldMkLst>
        <pc:spChg chg="add mod">
          <ac:chgData name="Daniel Barnes" userId="b303a15ee67145ed" providerId="LiveId" clId="{4A5A1811-DFF2-43F5-A7A7-22A66EF04CEB}" dt="2022-03-13T21:34:35.655" v="3194" actId="12788"/>
          <ac:spMkLst>
            <pc:docMk/>
            <pc:sldMk cId="2781948424" sldId="2145706655"/>
            <ac:spMk id="4" creationId="{0A59B4AA-DDE8-4B16-86B5-B1092731D592}"/>
          </ac:spMkLst>
        </pc:spChg>
        <pc:spChg chg="mod">
          <ac:chgData name="Daniel Barnes" userId="b303a15ee67145ed" providerId="LiveId" clId="{4A5A1811-DFF2-43F5-A7A7-22A66EF04CEB}" dt="2022-03-13T19:31:52.310" v="757" actId="1037"/>
          <ac:spMkLst>
            <pc:docMk/>
            <pc:sldMk cId="2781948424" sldId="2145706655"/>
            <ac:spMk id="33" creationId="{00B3CE52-E56F-4D28-A54C-13ED900C2931}"/>
          </ac:spMkLst>
        </pc:spChg>
        <pc:spChg chg="add del mod">
          <ac:chgData name="Daniel Barnes" userId="b303a15ee67145ed" providerId="LiveId" clId="{4A5A1811-DFF2-43F5-A7A7-22A66EF04CEB}" dt="2022-03-13T19:52:49.809" v="991"/>
          <ac:spMkLst>
            <pc:docMk/>
            <pc:sldMk cId="2781948424" sldId="2145706655"/>
            <ac:spMk id="47" creationId="{E2C2BC07-E598-4483-AE9C-FA227E27AD18}"/>
          </ac:spMkLst>
        </pc:spChg>
        <pc:spChg chg="add del mod">
          <ac:chgData name="Daniel Barnes" userId="b303a15ee67145ed" providerId="LiveId" clId="{4A5A1811-DFF2-43F5-A7A7-22A66EF04CEB}" dt="2022-03-13T19:54:31.575" v="1012" actId="478"/>
          <ac:spMkLst>
            <pc:docMk/>
            <pc:sldMk cId="2781948424" sldId="2145706655"/>
            <ac:spMk id="49" creationId="{8255E730-4885-4277-94DC-78409033ED04}"/>
          </ac:spMkLst>
        </pc:spChg>
        <pc:spChg chg="add mod">
          <ac:chgData name="Daniel Barnes" userId="b303a15ee67145ed" providerId="LiveId" clId="{4A5A1811-DFF2-43F5-A7A7-22A66EF04CEB}" dt="2022-03-13T21:34:06.093" v="3188" actId="164"/>
          <ac:spMkLst>
            <pc:docMk/>
            <pc:sldMk cId="2781948424" sldId="2145706655"/>
            <ac:spMk id="89" creationId="{7F77E3BE-FFD1-49D0-912B-FD6FB1D4A716}"/>
          </ac:spMkLst>
        </pc:spChg>
        <pc:spChg chg="mod">
          <ac:chgData name="Daniel Barnes" userId="b303a15ee67145ed" providerId="LiveId" clId="{4A5A1811-DFF2-43F5-A7A7-22A66EF04CEB}" dt="2022-03-13T19:42:53.975" v="982" actId="207"/>
          <ac:spMkLst>
            <pc:docMk/>
            <pc:sldMk cId="2781948424" sldId="2145706655"/>
            <ac:spMk id="92" creationId="{9AAEEBB0-06C6-42E1-B56C-FF9F6DA2595F}"/>
          </ac:spMkLst>
        </pc:spChg>
        <pc:spChg chg="add mod">
          <ac:chgData name="Daniel Barnes" userId="b303a15ee67145ed" providerId="LiveId" clId="{4A5A1811-DFF2-43F5-A7A7-22A66EF04CEB}" dt="2022-03-13T21:34:08.309" v="3189" actId="164"/>
          <ac:spMkLst>
            <pc:docMk/>
            <pc:sldMk cId="2781948424" sldId="2145706655"/>
            <ac:spMk id="93" creationId="{5887B57B-681F-4AFC-A510-8BB5A325AEEC}"/>
          </ac:spMkLst>
        </pc:spChg>
        <pc:spChg chg="add mod">
          <ac:chgData name="Daniel Barnes" userId="b303a15ee67145ed" providerId="LiveId" clId="{4A5A1811-DFF2-43F5-A7A7-22A66EF04CEB}" dt="2022-03-13T21:34:12.116" v="3190" actId="164"/>
          <ac:spMkLst>
            <pc:docMk/>
            <pc:sldMk cId="2781948424" sldId="2145706655"/>
            <ac:spMk id="94" creationId="{12364969-3AD7-48C4-8FC6-EC50B8447038}"/>
          </ac:spMkLst>
        </pc:spChg>
        <pc:spChg chg="add mod">
          <ac:chgData name="Daniel Barnes" userId="b303a15ee67145ed" providerId="LiveId" clId="{4A5A1811-DFF2-43F5-A7A7-22A66EF04CEB}" dt="2022-03-13T21:34:14.620" v="3191" actId="164"/>
          <ac:spMkLst>
            <pc:docMk/>
            <pc:sldMk cId="2781948424" sldId="2145706655"/>
            <ac:spMk id="97" creationId="{2A81A195-2676-44C4-896D-689E59A38CEC}"/>
          </ac:spMkLst>
        </pc:spChg>
        <pc:spChg chg="add mod">
          <ac:chgData name="Daniel Barnes" userId="b303a15ee67145ed" providerId="LiveId" clId="{4A5A1811-DFF2-43F5-A7A7-22A66EF04CEB}" dt="2022-03-13T21:35:20.494" v="3203" actId="1076"/>
          <ac:spMkLst>
            <pc:docMk/>
            <pc:sldMk cId="2781948424" sldId="2145706655"/>
            <ac:spMk id="98" creationId="{E7156280-6B7B-4263-AB17-22F35BB5C7C3}"/>
          </ac:spMkLst>
        </pc:spChg>
        <pc:spChg chg="add mod">
          <ac:chgData name="Daniel Barnes" userId="b303a15ee67145ed" providerId="LiveId" clId="{4A5A1811-DFF2-43F5-A7A7-22A66EF04CEB}" dt="2022-03-13T21:35:52.450" v="3208" actId="20577"/>
          <ac:spMkLst>
            <pc:docMk/>
            <pc:sldMk cId="2781948424" sldId="2145706655"/>
            <ac:spMk id="99" creationId="{1CC2D145-0795-41DD-8639-5A50A568CAFD}"/>
          </ac:spMkLst>
        </pc:spChg>
        <pc:spChg chg="add mod">
          <ac:chgData name="Daniel Barnes" userId="b303a15ee67145ed" providerId="LiveId" clId="{4A5A1811-DFF2-43F5-A7A7-22A66EF04CEB}" dt="2022-03-13T21:35:42.548" v="3205" actId="1076"/>
          <ac:spMkLst>
            <pc:docMk/>
            <pc:sldMk cId="2781948424" sldId="2145706655"/>
            <ac:spMk id="105" creationId="{AF5F8729-7120-4FC0-A214-0E201FF45A95}"/>
          </ac:spMkLst>
        </pc:spChg>
        <pc:spChg chg="add mod">
          <ac:chgData name="Daniel Barnes" userId="b303a15ee67145ed" providerId="LiveId" clId="{4A5A1811-DFF2-43F5-A7A7-22A66EF04CEB}" dt="2022-03-13T21:36:04.169" v="3212" actId="20577"/>
          <ac:spMkLst>
            <pc:docMk/>
            <pc:sldMk cId="2781948424" sldId="2145706655"/>
            <ac:spMk id="106" creationId="{64B7EFC1-B1A7-4EAA-A519-F90F8E046CAD}"/>
          </ac:spMkLst>
        </pc:spChg>
        <pc:grpChg chg="add mod">
          <ac:chgData name="Daniel Barnes" userId="b303a15ee67145ed" providerId="LiveId" clId="{4A5A1811-DFF2-43F5-A7A7-22A66EF04CEB}" dt="2022-03-13T21:30:33.717" v="3144" actId="164"/>
          <ac:grpSpMkLst>
            <pc:docMk/>
            <pc:sldMk cId="2781948424" sldId="2145706655"/>
            <ac:grpSpMk id="17" creationId="{687CE674-95E2-41B5-BCC7-71DE5D1AE7EA}"/>
          </ac:grpSpMkLst>
        </pc:grpChg>
        <pc:grpChg chg="add mod">
          <ac:chgData name="Daniel Barnes" userId="b303a15ee67145ed" providerId="LiveId" clId="{4A5A1811-DFF2-43F5-A7A7-22A66EF04CEB}" dt="2022-03-13T21:34:06.093" v="3188" actId="164"/>
          <ac:grpSpMkLst>
            <pc:docMk/>
            <pc:sldMk cId="2781948424" sldId="2145706655"/>
            <ac:grpSpMk id="28" creationId="{F7D9EF03-0D98-4A64-B0CA-E0D795AFB3A9}"/>
          </ac:grpSpMkLst>
        </pc:grpChg>
        <pc:grpChg chg="add mod">
          <ac:chgData name="Daniel Barnes" userId="b303a15ee67145ed" providerId="LiveId" clId="{4A5A1811-DFF2-43F5-A7A7-22A66EF04CEB}" dt="2022-03-13T21:34:08.309" v="3189" actId="164"/>
          <ac:grpSpMkLst>
            <pc:docMk/>
            <pc:sldMk cId="2781948424" sldId="2145706655"/>
            <ac:grpSpMk id="29" creationId="{8E1813E3-CDF6-4256-8F01-D02553A05958}"/>
          </ac:grpSpMkLst>
        </pc:grpChg>
        <pc:grpChg chg="add mod">
          <ac:chgData name="Daniel Barnes" userId="b303a15ee67145ed" providerId="LiveId" clId="{4A5A1811-DFF2-43F5-A7A7-22A66EF04CEB}" dt="2022-03-13T21:34:14.620" v="3191" actId="164"/>
          <ac:grpSpMkLst>
            <pc:docMk/>
            <pc:sldMk cId="2781948424" sldId="2145706655"/>
            <ac:grpSpMk id="34" creationId="{712E12DA-CB43-4C1A-9866-8734870251A9}"/>
          </ac:grpSpMkLst>
        </pc:grpChg>
        <pc:grpChg chg="add mod">
          <ac:chgData name="Daniel Barnes" userId="b303a15ee67145ed" providerId="LiveId" clId="{4A5A1811-DFF2-43F5-A7A7-22A66EF04CEB}" dt="2022-03-13T21:34:35.655" v="3194" actId="12788"/>
          <ac:grpSpMkLst>
            <pc:docMk/>
            <pc:sldMk cId="2781948424" sldId="2145706655"/>
            <ac:grpSpMk id="35" creationId="{92EA4B77-B14B-4AED-97DA-838569B509F9}"/>
          </ac:grpSpMkLst>
        </pc:grpChg>
        <pc:grpChg chg="add mod">
          <ac:chgData name="Daniel Barnes" userId="b303a15ee67145ed" providerId="LiveId" clId="{4A5A1811-DFF2-43F5-A7A7-22A66EF04CEB}" dt="2022-03-13T21:34:35.655" v="3194" actId="12788"/>
          <ac:grpSpMkLst>
            <pc:docMk/>
            <pc:sldMk cId="2781948424" sldId="2145706655"/>
            <ac:grpSpMk id="36" creationId="{C68EC541-DE3E-4EBC-81B6-66449314609B}"/>
          </ac:grpSpMkLst>
        </pc:grpChg>
        <pc:grpChg chg="add mod">
          <ac:chgData name="Daniel Barnes" userId="b303a15ee67145ed" providerId="LiveId" clId="{4A5A1811-DFF2-43F5-A7A7-22A66EF04CEB}" dt="2022-03-13T21:34:35.655" v="3194" actId="12788"/>
          <ac:grpSpMkLst>
            <pc:docMk/>
            <pc:sldMk cId="2781948424" sldId="2145706655"/>
            <ac:grpSpMk id="37" creationId="{C98B6911-FF5D-43E7-9056-26CA6E55DD15}"/>
          </ac:grpSpMkLst>
        </pc:grpChg>
        <pc:grpChg chg="add mod">
          <ac:chgData name="Daniel Barnes" userId="b303a15ee67145ed" providerId="LiveId" clId="{4A5A1811-DFF2-43F5-A7A7-22A66EF04CEB}" dt="2022-03-13T21:34:35.655" v="3194" actId="12788"/>
          <ac:grpSpMkLst>
            <pc:docMk/>
            <pc:sldMk cId="2781948424" sldId="2145706655"/>
            <ac:grpSpMk id="38" creationId="{82F9CF10-30F9-48AF-A7CC-7062B101402C}"/>
          </ac:grpSpMkLst>
        </pc:grpChg>
        <pc:grpChg chg="del">
          <ac:chgData name="Daniel Barnes" userId="b303a15ee67145ed" providerId="LiveId" clId="{4A5A1811-DFF2-43F5-A7A7-22A66EF04CEB}" dt="2022-03-13T21:26:38.272" v="3092" actId="478"/>
          <ac:grpSpMkLst>
            <pc:docMk/>
            <pc:sldMk cId="2781948424" sldId="2145706655"/>
            <ac:grpSpMk id="84" creationId="{E4B1302A-0480-4B14-9F6F-B68391E5E3B0}"/>
          </ac:grpSpMkLst>
        </pc:grpChg>
        <pc:grpChg chg="del">
          <ac:chgData name="Daniel Barnes" userId="b303a15ee67145ed" providerId="LiveId" clId="{4A5A1811-DFF2-43F5-A7A7-22A66EF04CEB}" dt="2022-03-13T21:26:39.281" v="3093" actId="478"/>
          <ac:grpSpMkLst>
            <pc:docMk/>
            <pc:sldMk cId="2781948424" sldId="2145706655"/>
            <ac:grpSpMk id="85" creationId="{6C3719D0-CD61-4D43-8859-90C4B6F9BCE6}"/>
          </ac:grpSpMkLst>
        </pc:grpChg>
        <pc:grpChg chg="del">
          <ac:chgData name="Daniel Barnes" userId="b303a15ee67145ed" providerId="LiveId" clId="{4A5A1811-DFF2-43F5-A7A7-22A66EF04CEB}" dt="2022-03-13T21:26:37.561" v="3091" actId="478"/>
          <ac:grpSpMkLst>
            <pc:docMk/>
            <pc:sldMk cId="2781948424" sldId="2145706655"/>
            <ac:grpSpMk id="87" creationId="{6FAEACA3-D006-419F-9B72-AEBBFCA9B32F}"/>
          </ac:grpSpMkLst>
        </pc:grpChg>
        <pc:grpChg chg="del">
          <ac:chgData name="Daniel Barnes" userId="b303a15ee67145ed" providerId="LiveId" clId="{4A5A1811-DFF2-43F5-A7A7-22A66EF04CEB}" dt="2022-03-13T21:26:36.809" v="3090" actId="478"/>
          <ac:grpSpMkLst>
            <pc:docMk/>
            <pc:sldMk cId="2781948424" sldId="2145706655"/>
            <ac:grpSpMk id="88" creationId="{AE86AD8F-0E9A-474F-B65D-73BD576D1A77}"/>
          </ac:grpSpMkLst>
        </pc:grpChg>
        <pc:picChg chg="add mod modCrop">
          <ac:chgData name="Daniel Barnes" userId="b303a15ee67145ed" providerId="LiveId" clId="{4A5A1811-DFF2-43F5-A7A7-22A66EF04CEB}" dt="2022-03-13T21:29:10.060" v="3127" actId="207"/>
          <ac:picMkLst>
            <pc:docMk/>
            <pc:sldMk cId="2781948424" sldId="2145706655"/>
            <ac:picMk id="6" creationId="{0D94EE98-C8BA-4088-9399-E3A6F93524AD}"/>
          </ac:picMkLst>
        </pc:picChg>
        <pc:picChg chg="add mod">
          <ac:chgData name="Daniel Barnes" userId="b303a15ee67145ed" providerId="LiveId" clId="{4A5A1811-DFF2-43F5-A7A7-22A66EF04CEB}" dt="2022-03-13T21:29:10.060" v="3127" actId="207"/>
          <ac:picMkLst>
            <pc:docMk/>
            <pc:sldMk cId="2781948424" sldId="2145706655"/>
            <ac:picMk id="8" creationId="{49F80C29-BD4E-4670-AFF0-F59E30604817}"/>
          </ac:picMkLst>
        </pc:picChg>
        <pc:picChg chg="add mod">
          <ac:chgData name="Daniel Barnes" userId="b303a15ee67145ed" providerId="LiveId" clId="{4A5A1811-DFF2-43F5-A7A7-22A66EF04CEB}" dt="2022-03-13T21:30:33.717" v="3144" actId="164"/>
          <ac:picMkLst>
            <pc:docMk/>
            <pc:sldMk cId="2781948424" sldId="2145706655"/>
            <ac:picMk id="10" creationId="{277E6190-5DA5-4D5A-96BA-1CD9654DE556}"/>
          </ac:picMkLst>
        </pc:picChg>
        <pc:picChg chg="add del mod">
          <ac:chgData name="Daniel Barnes" userId="b303a15ee67145ed" providerId="LiveId" clId="{4A5A1811-DFF2-43F5-A7A7-22A66EF04CEB}" dt="2022-03-13T21:23:53.561" v="3068" actId="478"/>
          <ac:picMkLst>
            <pc:docMk/>
            <pc:sldMk cId="2781948424" sldId="2145706655"/>
            <ac:picMk id="12" creationId="{5A86A287-DA03-4512-978B-FF29567B260B}"/>
          </ac:picMkLst>
        </pc:picChg>
        <pc:picChg chg="add mod ord">
          <ac:chgData name="Daniel Barnes" userId="b303a15ee67145ed" providerId="LiveId" clId="{4A5A1811-DFF2-43F5-A7A7-22A66EF04CEB}" dt="2022-03-13T21:24:20.053" v="3074" actId="164"/>
          <ac:picMkLst>
            <pc:docMk/>
            <pc:sldMk cId="2781948424" sldId="2145706655"/>
            <ac:picMk id="14" creationId="{8F30D176-1F26-4574-A3AE-DF6724CE75E0}"/>
          </ac:picMkLst>
        </pc:picChg>
        <pc:picChg chg="add mod ord modCrop">
          <ac:chgData name="Daniel Barnes" userId="b303a15ee67145ed" providerId="LiveId" clId="{4A5A1811-DFF2-43F5-A7A7-22A66EF04CEB}" dt="2022-03-13T21:24:35.251" v="3077" actId="1035"/>
          <ac:picMkLst>
            <pc:docMk/>
            <pc:sldMk cId="2781948424" sldId="2145706655"/>
            <ac:picMk id="16" creationId="{C4F55A5F-87B2-4210-A9EC-0FE7EF6DDB81}"/>
          </ac:picMkLst>
        </pc:picChg>
        <pc:picChg chg="add mod modCrop">
          <ac:chgData name="Daniel Barnes" userId="b303a15ee67145ed" providerId="LiveId" clId="{4A5A1811-DFF2-43F5-A7A7-22A66EF04CEB}" dt="2022-03-13T21:32:23.405" v="3160" actId="14100"/>
          <ac:picMkLst>
            <pc:docMk/>
            <pc:sldMk cId="2781948424" sldId="2145706655"/>
            <ac:picMk id="19" creationId="{DA39E6D6-5F71-4F33-B2F9-97EF92422C89}"/>
          </ac:picMkLst>
        </pc:picChg>
        <pc:picChg chg="add mod">
          <ac:chgData name="Daniel Barnes" userId="b303a15ee67145ed" providerId="LiveId" clId="{4A5A1811-DFF2-43F5-A7A7-22A66EF04CEB}" dt="2022-03-13T21:34:12.116" v="3190" actId="164"/>
          <ac:picMkLst>
            <pc:docMk/>
            <pc:sldMk cId="2781948424" sldId="2145706655"/>
            <ac:picMk id="21" creationId="{2B42FB22-101C-4599-82AD-6BFBBEB3B5E1}"/>
          </ac:picMkLst>
        </pc:picChg>
        <pc:picChg chg="add mod">
          <ac:chgData name="Daniel Barnes" userId="b303a15ee67145ed" providerId="LiveId" clId="{4A5A1811-DFF2-43F5-A7A7-22A66EF04CEB}" dt="2022-03-13T21:31:08.307" v="3149" actId="208"/>
          <ac:picMkLst>
            <pc:docMk/>
            <pc:sldMk cId="2781948424" sldId="2145706655"/>
            <ac:picMk id="23" creationId="{D7A64E16-D0A2-4B21-AA7C-834EE7126A30}"/>
          </ac:picMkLst>
        </pc:picChg>
        <pc:picChg chg="add mod">
          <ac:chgData name="Daniel Barnes" userId="b303a15ee67145ed" providerId="LiveId" clId="{4A5A1811-DFF2-43F5-A7A7-22A66EF04CEB}" dt="2022-03-13T21:31:08.307" v="3149" actId="208"/>
          <ac:picMkLst>
            <pc:docMk/>
            <pc:sldMk cId="2781948424" sldId="2145706655"/>
            <ac:picMk id="25" creationId="{2951F1BE-38E1-436B-BBA3-872D5BB60AF4}"/>
          </ac:picMkLst>
        </pc:picChg>
        <pc:picChg chg="add mod">
          <ac:chgData name="Daniel Barnes" userId="b303a15ee67145ed" providerId="LiveId" clId="{4A5A1811-DFF2-43F5-A7A7-22A66EF04CEB}" dt="2022-03-13T21:31:08.307" v="3149" actId="208"/>
          <ac:picMkLst>
            <pc:docMk/>
            <pc:sldMk cId="2781948424" sldId="2145706655"/>
            <ac:picMk id="27" creationId="{514F7056-FDCE-4BAB-B67C-3EA71DF9F716}"/>
          </ac:picMkLst>
        </pc:picChg>
        <pc:picChg chg="add mod modCrop">
          <ac:chgData name="Daniel Barnes" userId="b303a15ee67145ed" providerId="LiveId" clId="{4A5A1811-DFF2-43F5-A7A7-22A66EF04CEB}" dt="2022-03-13T21:29:10.060" v="3127" actId="207"/>
          <ac:picMkLst>
            <pc:docMk/>
            <pc:sldMk cId="2781948424" sldId="2145706655"/>
            <ac:picMk id="86" creationId="{D5E40F14-C243-45DC-A9AD-C3E089B083A3}"/>
          </ac:picMkLst>
        </pc:picChg>
      </pc:sldChg>
      <pc:sldChg chg="addSp delSp modSp del mod">
        <pc:chgData name="Daniel Barnes" userId="b303a15ee67145ed" providerId="LiveId" clId="{4A5A1811-DFF2-43F5-A7A7-22A66EF04CEB}" dt="2022-03-13T21:03:49.230" v="2918" actId="47"/>
        <pc:sldMkLst>
          <pc:docMk/>
          <pc:sldMk cId="838112012" sldId="2145706657"/>
        </pc:sldMkLst>
        <pc:grpChg chg="add del mod">
          <ac:chgData name="Daniel Barnes" userId="b303a15ee67145ed" providerId="LiveId" clId="{4A5A1811-DFF2-43F5-A7A7-22A66EF04CEB}" dt="2022-03-13T20:57:55.743" v="2861" actId="478"/>
          <ac:grpSpMkLst>
            <pc:docMk/>
            <pc:sldMk cId="838112012" sldId="2145706657"/>
            <ac:grpSpMk id="10" creationId="{F1A4A42A-D19C-4954-A065-ABB2C82CA71B}"/>
          </ac:grpSpMkLst>
        </pc:grpChg>
        <pc:grpChg chg="add del mod">
          <ac:chgData name="Daniel Barnes" userId="b303a15ee67145ed" providerId="LiveId" clId="{4A5A1811-DFF2-43F5-A7A7-22A66EF04CEB}" dt="2022-03-13T20:59:38.776" v="2877" actId="165"/>
          <ac:grpSpMkLst>
            <pc:docMk/>
            <pc:sldMk cId="838112012" sldId="2145706657"/>
            <ac:grpSpMk id="17" creationId="{DCD9FD01-1184-4E8D-9CBA-3FFB61DB3FC7}"/>
          </ac:grpSpMkLst>
        </pc:grpChg>
        <pc:picChg chg="add del mod topLvl">
          <ac:chgData name="Daniel Barnes" userId="b303a15ee67145ed" providerId="LiveId" clId="{4A5A1811-DFF2-43F5-A7A7-22A66EF04CEB}" dt="2022-03-13T20:57:56.114" v="2862" actId="478"/>
          <ac:picMkLst>
            <pc:docMk/>
            <pc:sldMk cId="838112012" sldId="2145706657"/>
            <ac:picMk id="4" creationId="{5FDF5136-D6E8-4A3A-A3CF-ED1EEAF454B4}"/>
          </ac:picMkLst>
        </pc:picChg>
        <pc:picChg chg="add del mod">
          <ac:chgData name="Daniel Barnes" userId="b303a15ee67145ed" providerId="LiveId" clId="{4A5A1811-DFF2-43F5-A7A7-22A66EF04CEB}" dt="2022-03-13T20:57:00.911" v="2851" actId="478"/>
          <ac:picMkLst>
            <pc:docMk/>
            <pc:sldMk cId="838112012" sldId="2145706657"/>
            <ac:picMk id="6" creationId="{6C5D9C7D-A0E3-468E-A710-F7F983DF2338}"/>
          </ac:picMkLst>
        </pc:picChg>
        <pc:picChg chg="add del mod topLvl">
          <ac:chgData name="Daniel Barnes" userId="b303a15ee67145ed" providerId="LiveId" clId="{4A5A1811-DFF2-43F5-A7A7-22A66EF04CEB}" dt="2022-03-13T20:57:55.743" v="2861" actId="478"/>
          <ac:picMkLst>
            <pc:docMk/>
            <pc:sldMk cId="838112012" sldId="2145706657"/>
            <ac:picMk id="9" creationId="{07ED34C3-9B7C-44FF-A462-17B290FFFDD3}"/>
          </ac:picMkLst>
        </pc:picChg>
        <pc:picChg chg="add mod topLvl">
          <ac:chgData name="Daniel Barnes" userId="b303a15ee67145ed" providerId="LiveId" clId="{4A5A1811-DFF2-43F5-A7A7-22A66EF04CEB}" dt="2022-03-13T20:59:38.776" v="2877" actId="165"/>
          <ac:picMkLst>
            <pc:docMk/>
            <pc:sldMk cId="838112012" sldId="2145706657"/>
            <ac:picMk id="14" creationId="{43B9C8A0-8640-47D3-B185-30DC8761039E}"/>
          </ac:picMkLst>
        </pc:picChg>
        <pc:picChg chg="add mod topLvl">
          <ac:chgData name="Daniel Barnes" userId="b303a15ee67145ed" providerId="LiveId" clId="{4A5A1811-DFF2-43F5-A7A7-22A66EF04CEB}" dt="2022-03-13T20:59:38.776" v="2877" actId="165"/>
          <ac:picMkLst>
            <pc:docMk/>
            <pc:sldMk cId="838112012" sldId="2145706657"/>
            <ac:picMk id="16" creationId="{A325448A-C384-4DF2-B9BF-A96687A7C9EF}"/>
          </ac:picMkLst>
        </pc:picChg>
        <pc:picChg chg="add mod">
          <ac:chgData name="Daniel Barnes" userId="b303a15ee67145ed" providerId="LiveId" clId="{4A5A1811-DFF2-43F5-A7A7-22A66EF04CEB}" dt="2022-03-13T21:01:31.858" v="2881" actId="108"/>
          <ac:picMkLst>
            <pc:docMk/>
            <pc:sldMk cId="838112012" sldId="2145706657"/>
            <ac:picMk id="19" creationId="{D7E53016-BAA8-40A7-B983-27AD4344024D}"/>
          </ac:picMkLst>
        </pc:picChg>
      </pc:sldChg>
      <pc:sldChg chg="addSp delSp modSp del mod">
        <pc:chgData name="Daniel Barnes" userId="b303a15ee67145ed" providerId="LiveId" clId="{4A5A1811-DFF2-43F5-A7A7-22A66EF04CEB}" dt="2022-03-13T21:18:10.752" v="2998" actId="47"/>
        <pc:sldMkLst>
          <pc:docMk/>
          <pc:sldMk cId="2137538481" sldId="2145706658"/>
        </pc:sldMkLst>
        <pc:picChg chg="add del mod">
          <ac:chgData name="Daniel Barnes" userId="b303a15ee67145ed" providerId="LiveId" clId="{4A5A1811-DFF2-43F5-A7A7-22A66EF04CEB}" dt="2022-03-13T21:17:36.929" v="2992" actId="478"/>
          <ac:picMkLst>
            <pc:docMk/>
            <pc:sldMk cId="2137538481" sldId="2145706658"/>
            <ac:picMk id="4" creationId="{9C5FFD87-EBE2-4D80-B193-E35D44FF2CFF}"/>
          </ac:picMkLst>
        </pc:picChg>
        <pc:picChg chg="add del mod">
          <ac:chgData name="Daniel Barnes" userId="b303a15ee67145ed" providerId="LiveId" clId="{4A5A1811-DFF2-43F5-A7A7-22A66EF04CEB}" dt="2022-03-13T21:07:31.362" v="2943" actId="478"/>
          <ac:picMkLst>
            <pc:docMk/>
            <pc:sldMk cId="2137538481" sldId="2145706658"/>
            <ac:picMk id="9" creationId="{0095FFBE-2F96-4684-8261-33FF2E356054}"/>
          </ac:picMkLst>
        </pc:picChg>
        <pc:picChg chg="add del mod">
          <ac:chgData name="Daniel Barnes" userId="b303a15ee67145ed" providerId="LiveId" clId="{4A5A1811-DFF2-43F5-A7A7-22A66EF04CEB}" dt="2022-03-13T21:17:37.785" v="2994" actId="478"/>
          <ac:picMkLst>
            <pc:docMk/>
            <pc:sldMk cId="2137538481" sldId="2145706658"/>
            <ac:picMk id="11" creationId="{5D54D69A-7319-4A47-8EAF-58E0202689D4}"/>
          </ac:picMkLst>
        </pc:picChg>
        <pc:picChg chg="add del mod">
          <ac:chgData name="Daniel Barnes" userId="b303a15ee67145ed" providerId="LiveId" clId="{4A5A1811-DFF2-43F5-A7A7-22A66EF04CEB}" dt="2022-03-13T21:17:37.395" v="2993" actId="478"/>
          <ac:picMkLst>
            <pc:docMk/>
            <pc:sldMk cId="2137538481" sldId="2145706658"/>
            <ac:picMk id="13" creationId="{1614A4DD-7BA2-4CC4-81C5-04D72C7C2CAF}"/>
          </ac:picMkLst>
        </pc:picChg>
      </pc:sldChg>
      <pc:sldChg chg="addSp delSp modSp del mod">
        <pc:chgData name="Daniel Barnes" userId="b303a15ee67145ed" providerId="LiveId" clId="{4A5A1811-DFF2-43F5-A7A7-22A66EF04CEB}" dt="2022-03-13T22:08:28.001" v="3632" actId="47"/>
        <pc:sldMkLst>
          <pc:docMk/>
          <pc:sldMk cId="703677797" sldId="2145706659"/>
        </pc:sldMkLst>
        <pc:spChg chg="add mod">
          <ac:chgData name="Daniel Barnes" userId="b303a15ee67145ed" providerId="LiveId" clId="{4A5A1811-DFF2-43F5-A7A7-22A66EF04CEB}" dt="2022-03-13T19:54:39.692" v="1014" actId="1076"/>
          <ac:spMkLst>
            <pc:docMk/>
            <pc:sldMk cId="703677797" sldId="2145706659"/>
            <ac:spMk id="45" creationId="{8EC6F565-658E-44CA-878B-FAF35AE9E6AA}"/>
          </ac:spMkLst>
        </pc:spChg>
        <pc:picChg chg="add del mod">
          <ac:chgData name="Daniel Barnes" userId="b303a15ee67145ed" providerId="LiveId" clId="{4A5A1811-DFF2-43F5-A7A7-22A66EF04CEB}" dt="2022-03-13T20:02:14.157" v="1075" actId="21"/>
          <ac:picMkLst>
            <pc:docMk/>
            <pc:sldMk cId="703677797" sldId="2145706659"/>
            <ac:picMk id="18" creationId="{31292026-A7EF-439B-8447-210D39B44736}"/>
          </ac:picMkLst>
        </pc:picChg>
      </pc:sldChg>
      <pc:sldChg chg="modSp del mod">
        <pc:chgData name="Daniel Barnes" userId="b303a15ee67145ed" providerId="LiveId" clId="{4A5A1811-DFF2-43F5-A7A7-22A66EF04CEB}" dt="2022-03-13T19:41:05.710" v="980" actId="47"/>
        <pc:sldMkLst>
          <pc:docMk/>
          <pc:sldMk cId="3291234092" sldId="2145706660"/>
        </pc:sldMkLst>
        <pc:spChg chg="mod">
          <ac:chgData name="Daniel Barnes" userId="b303a15ee67145ed" providerId="LiveId" clId="{4A5A1811-DFF2-43F5-A7A7-22A66EF04CEB}" dt="2022-03-13T19:20:20.757" v="245" actId="14100"/>
          <ac:spMkLst>
            <pc:docMk/>
            <pc:sldMk cId="3291234092" sldId="2145706660"/>
            <ac:spMk id="15" creationId="{13EE817D-A4E8-48C0-A58E-2B4150E27141}"/>
          </ac:spMkLst>
        </pc:spChg>
        <pc:spChg chg="mod">
          <ac:chgData name="Daniel Barnes" userId="b303a15ee67145ed" providerId="LiveId" clId="{4A5A1811-DFF2-43F5-A7A7-22A66EF04CEB}" dt="2022-03-13T19:31:35.007" v="756" actId="20577"/>
          <ac:spMkLst>
            <pc:docMk/>
            <pc:sldMk cId="3291234092" sldId="2145706660"/>
            <ac:spMk id="17" creationId="{622DA3B6-DC47-4B36-985D-C5E3E531C22F}"/>
          </ac:spMkLst>
        </pc:spChg>
      </pc:sldChg>
      <pc:sldChg chg="addSp delSp modSp add mod ord">
        <pc:chgData name="Daniel Barnes" userId="b303a15ee67145ed" providerId="LiveId" clId="{4A5A1811-DFF2-43F5-A7A7-22A66EF04CEB}" dt="2022-03-21T20:57:38.109" v="5397"/>
        <pc:sldMkLst>
          <pc:docMk/>
          <pc:sldMk cId="763365567" sldId="2145706661"/>
        </pc:sldMkLst>
        <pc:spChg chg="mod">
          <ac:chgData name="Daniel Barnes" userId="b303a15ee67145ed" providerId="LiveId" clId="{4A5A1811-DFF2-43F5-A7A7-22A66EF04CEB}" dt="2022-03-13T19:20:33.195" v="248" actId="14100"/>
          <ac:spMkLst>
            <pc:docMk/>
            <pc:sldMk cId="763365567" sldId="2145706661"/>
            <ac:spMk id="15" creationId="{13EE817D-A4E8-48C0-A58E-2B4150E27141}"/>
          </ac:spMkLst>
        </pc:spChg>
        <pc:spChg chg="mod">
          <ac:chgData name="Daniel Barnes" userId="b303a15ee67145ed" providerId="LiveId" clId="{4A5A1811-DFF2-43F5-A7A7-22A66EF04CEB}" dt="2022-03-21T20:57:38.109" v="5397"/>
          <ac:spMkLst>
            <pc:docMk/>
            <pc:sldMk cId="763365567" sldId="2145706661"/>
            <ac:spMk id="17" creationId="{622DA3B6-DC47-4B36-985D-C5E3E531C22F}"/>
          </ac:spMkLst>
        </pc:spChg>
        <pc:spChg chg="mod">
          <ac:chgData name="Daniel Barnes" userId="b303a15ee67145ed" providerId="LiveId" clId="{4A5A1811-DFF2-43F5-A7A7-22A66EF04CEB}" dt="2022-03-13T19:19:53.217" v="241" actId="20577"/>
          <ac:spMkLst>
            <pc:docMk/>
            <pc:sldMk cId="763365567" sldId="2145706661"/>
            <ac:spMk id="18" creationId="{B1F1B55C-742A-4DEB-9AC0-DEF9057B1345}"/>
          </ac:spMkLst>
        </pc:spChg>
        <pc:picChg chg="add mod">
          <ac:chgData name="Daniel Barnes" userId="b303a15ee67145ed" providerId="LiveId" clId="{4A5A1811-DFF2-43F5-A7A7-22A66EF04CEB}" dt="2022-03-13T19:20:36.988" v="249" actId="14100"/>
          <ac:picMkLst>
            <pc:docMk/>
            <pc:sldMk cId="763365567" sldId="2145706661"/>
            <ac:picMk id="2" creationId="{66828EB0-D704-4688-BB75-6EA2EB58279A}"/>
          </ac:picMkLst>
        </pc:picChg>
        <pc:picChg chg="del">
          <ac:chgData name="Daniel Barnes" userId="b303a15ee67145ed" providerId="LiveId" clId="{4A5A1811-DFF2-43F5-A7A7-22A66EF04CEB}" dt="2022-03-13T19:19:26.427" v="223" actId="478"/>
          <ac:picMkLst>
            <pc:docMk/>
            <pc:sldMk cId="763365567" sldId="2145706661"/>
            <ac:picMk id="6" creationId="{169CE947-2EEF-4189-BB22-C2D32EFD44E7}"/>
          </ac:picMkLst>
        </pc:picChg>
      </pc:sldChg>
      <pc:sldChg chg="delSp modSp add mod modClrScheme chgLayout">
        <pc:chgData name="Daniel Barnes" userId="b303a15ee67145ed" providerId="LiveId" clId="{4A5A1811-DFF2-43F5-A7A7-22A66EF04CEB}" dt="2022-04-03T12:43:38.567" v="22138" actId="20577"/>
        <pc:sldMkLst>
          <pc:docMk/>
          <pc:sldMk cId="1276081675" sldId="2145706662"/>
        </pc:sldMkLst>
        <pc:spChg chg="mod ord">
          <ac:chgData name="Daniel Barnes" userId="b303a15ee67145ed" providerId="LiveId" clId="{4A5A1811-DFF2-43F5-A7A7-22A66EF04CEB}" dt="2022-03-13T19:40:42.286" v="976" actId="700"/>
          <ac:spMkLst>
            <pc:docMk/>
            <pc:sldMk cId="1276081675" sldId="2145706662"/>
            <ac:spMk id="13" creationId="{804BABCD-5D07-421C-B8F7-FD9A7A6607C0}"/>
          </ac:spMkLst>
        </pc:spChg>
        <pc:spChg chg="mod ord">
          <ac:chgData name="Daniel Barnes" userId="b303a15ee67145ed" providerId="LiveId" clId="{4A5A1811-DFF2-43F5-A7A7-22A66EF04CEB}" dt="2022-04-03T12:43:38.567" v="22138" actId="20577"/>
          <ac:spMkLst>
            <pc:docMk/>
            <pc:sldMk cId="1276081675" sldId="2145706662"/>
            <ac:spMk id="17" creationId="{622DA3B6-DC47-4B36-985D-C5E3E531C22F}"/>
          </ac:spMkLst>
        </pc:spChg>
        <pc:spChg chg="del">
          <ac:chgData name="Daniel Barnes" userId="b303a15ee67145ed" providerId="LiveId" clId="{4A5A1811-DFF2-43F5-A7A7-22A66EF04CEB}" dt="2022-03-13T19:32:28.464" v="762" actId="478"/>
          <ac:spMkLst>
            <pc:docMk/>
            <pc:sldMk cId="1276081675" sldId="2145706662"/>
            <ac:spMk id="18" creationId="{B1F1B55C-742A-4DEB-9AC0-DEF9057B1345}"/>
          </ac:spMkLst>
        </pc:spChg>
        <pc:picChg chg="del">
          <ac:chgData name="Daniel Barnes" userId="b303a15ee67145ed" providerId="LiveId" clId="{4A5A1811-DFF2-43F5-A7A7-22A66EF04CEB}" dt="2022-03-13T19:32:05.360" v="759" actId="478"/>
          <ac:picMkLst>
            <pc:docMk/>
            <pc:sldMk cId="1276081675" sldId="2145706662"/>
            <ac:picMk id="6" creationId="{169CE947-2EEF-4189-BB22-C2D32EFD44E7}"/>
          </ac:picMkLst>
        </pc:picChg>
      </pc:sldChg>
      <pc:sldChg chg="addSp delSp modSp add mod ord">
        <pc:chgData name="Daniel Barnes" userId="b303a15ee67145ed" providerId="LiveId" clId="{4A5A1811-DFF2-43F5-A7A7-22A66EF04CEB}" dt="2022-04-03T12:51:17.437" v="22215" actId="208"/>
        <pc:sldMkLst>
          <pc:docMk/>
          <pc:sldMk cId="390523467" sldId="2145706663"/>
        </pc:sldMkLst>
        <pc:spChg chg="mod">
          <ac:chgData name="Daniel Barnes" userId="b303a15ee67145ed" providerId="LiveId" clId="{4A5A1811-DFF2-43F5-A7A7-22A66EF04CEB}" dt="2022-03-13T20:28:22.208" v="2235" actId="6549"/>
          <ac:spMkLst>
            <pc:docMk/>
            <pc:sldMk cId="390523467" sldId="2145706663"/>
            <ac:spMk id="2" creationId="{0107FA66-646B-42C0-A453-9C2949F7188C}"/>
          </ac:spMkLst>
        </pc:spChg>
        <pc:spChg chg="mod">
          <ac:chgData name="Daniel Barnes" userId="b303a15ee67145ed" providerId="LiveId" clId="{4A5A1811-DFF2-43F5-A7A7-22A66EF04CEB}" dt="2022-03-21T23:39:40.745" v="12641" actId="6549"/>
          <ac:spMkLst>
            <pc:docMk/>
            <pc:sldMk cId="390523467" sldId="2145706663"/>
            <ac:spMk id="3" creationId="{E6EB4016-53BF-47E2-8C18-4CAA9DE4C1F2}"/>
          </ac:spMkLst>
        </pc:spChg>
        <pc:spChg chg="add del mod">
          <ac:chgData name="Daniel Barnes" userId="b303a15ee67145ed" providerId="LiveId" clId="{4A5A1811-DFF2-43F5-A7A7-22A66EF04CEB}" dt="2022-03-13T20:46:38.412" v="2842" actId="478"/>
          <ac:spMkLst>
            <pc:docMk/>
            <pc:sldMk cId="390523467" sldId="2145706663"/>
            <ac:spMk id="14" creationId="{4E79F1BB-0ABB-4BCB-9649-A0C781E46BBF}"/>
          </ac:spMkLst>
        </pc:spChg>
        <pc:spChg chg="add del mod">
          <ac:chgData name="Daniel Barnes" userId="b303a15ee67145ed" providerId="LiveId" clId="{4A5A1811-DFF2-43F5-A7A7-22A66EF04CEB}" dt="2022-04-03T12:45:58.414" v="22152" actId="478"/>
          <ac:spMkLst>
            <pc:docMk/>
            <pc:sldMk cId="390523467" sldId="2145706663"/>
            <ac:spMk id="14" creationId="{D7631D40-9A0F-43F1-A995-8AA12EE28F48}"/>
          </ac:spMkLst>
        </pc:spChg>
        <pc:spChg chg="add del mod">
          <ac:chgData name="Daniel Barnes" userId="b303a15ee67145ed" providerId="LiveId" clId="{4A5A1811-DFF2-43F5-A7A7-22A66EF04CEB}" dt="2022-03-13T20:46:38.412" v="2842" actId="478"/>
          <ac:spMkLst>
            <pc:docMk/>
            <pc:sldMk cId="390523467" sldId="2145706663"/>
            <ac:spMk id="16" creationId="{4E3D8171-1CEB-4821-82E1-A99843F5ED6E}"/>
          </ac:spMkLst>
        </pc:spChg>
        <pc:spChg chg="add del mod">
          <ac:chgData name="Daniel Barnes" userId="b303a15ee67145ed" providerId="LiveId" clId="{4A5A1811-DFF2-43F5-A7A7-22A66EF04CEB}" dt="2022-03-13T20:46:38.412" v="2842" actId="478"/>
          <ac:spMkLst>
            <pc:docMk/>
            <pc:sldMk cId="390523467" sldId="2145706663"/>
            <ac:spMk id="19" creationId="{AEC95172-55FD-435B-9C98-80F6B1EECF2B}"/>
          </ac:spMkLst>
        </pc:spChg>
        <pc:spChg chg="add del mod">
          <ac:chgData name="Daniel Barnes" userId="b303a15ee67145ed" providerId="LiveId" clId="{4A5A1811-DFF2-43F5-A7A7-22A66EF04CEB}" dt="2022-03-13T22:14:28.053" v="3737" actId="478"/>
          <ac:spMkLst>
            <pc:docMk/>
            <pc:sldMk cId="390523467" sldId="2145706663"/>
            <ac:spMk id="21" creationId="{54E15FD8-D0F0-4E24-9E52-8214FA6072FF}"/>
          </ac:spMkLst>
        </pc:spChg>
        <pc:spChg chg="del mod">
          <ac:chgData name="Daniel Barnes" userId="b303a15ee67145ed" providerId="LiveId" clId="{4A5A1811-DFF2-43F5-A7A7-22A66EF04CEB}" dt="2022-03-13T20:28:12.221" v="2233" actId="478"/>
          <ac:spMkLst>
            <pc:docMk/>
            <pc:sldMk cId="390523467" sldId="2145706663"/>
            <ac:spMk id="22" creationId="{543E940A-428F-47B4-AA86-2F8DD5AD69B7}"/>
          </ac:spMkLst>
        </pc:spChg>
        <pc:spChg chg="del mod">
          <ac:chgData name="Daniel Barnes" userId="b303a15ee67145ed" providerId="LiveId" clId="{4A5A1811-DFF2-43F5-A7A7-22A66EF04CEB}" dt="2022-03-13T22:09:35.407" v="3642" actId="478"/>
          <ac:spMkLst>
            <pc:docMk/>
            <pc:sldMk cId="390523467" sldId="2145706663"/>
            <ac:spMk id="28" creationId="{F18A8B58-16F5-486A-A861-BB2353E42E2B}"/>
          </ac:spMkLst>
        </pc:spChg>
        <pc:spChg chg="del mod">
          <ac:chgData name="Daniel Barnes" userId="b303a15ee67145ed" providerId="LiveId" clId="{4A5A1811-DFF2-43F5-A7A7-22A66EF04CEB}" dt="2022-03-13T22:09:38.790" v="3643" actId="478"/>
          <ac:spMkLst>
            <pc:docMk/>
            <pc:sldMk cId="390523467" sldId="2145706663"/>
            <ac:spMk id="29" creationId="{77333FD3-B030-4DB5-BBEB-5730C8DDE987}"/>
          </ac:spMkLst>
        </pc:spChg>
        <pc:spChg chg="mod">
          <ac:chgData name="Daniel Barnes" userId="b303a15ee67145ed" providerId="LiveId" clId="{4A5A1811-DFF2-43F5-A7A7-22A66EF04CEB}" dt="2022-03-13T22:13:47.268" v="3732" actId="14100"/>
          <ac:spMkLst>
            <pc:docMk/>
            <pc:sldMk cId="390523467" sldId="2145706663"/>
            <ac:spMk id="30" creationId="{8F34BDB0-4777-4522-8383-F32F962316D1}"/>
          </ac:spMkLst>
        </pc:spChg>
        <pc:spChg chg="mod">
          <ac:chgData name="Daniel Barnes" userId="b303a15ee67145ed" providerId="LiveId" clId="{4A5A1811-DFF2-43F5-A7A7-22A66EF04CEB}" dt="2022-03-13T22:11:34.925" v="3680" actId="165"/>
          <ac:spMkLst>
            <pc:docMk/>
            <pc:sldMk cId="390523467" sldId="2145706663"/>
            <ac:spMk id="31" creationId="{D70C463A-494E-4E13-B94C-D8EA4F5BD37B}"/>
          </ac:spMkLst>
        </pc:spChg>
        <pc:spChg chg="mod">
          <ac:chgData name="Daniel Barnes" userId="b303a15ee67145ed" providerId="LiveId" clId="{4A5A1811-DFF2-43F5-A7A7-22A66EF04CEB}" dt="2022-03-13T22:13:49.819" v="3733" actId="14100"/>
          <ac:spMkLst>
            <pc:docMk/>
            <pc:sldMk cId="390523467" sldId="2145706663"/>
            <ac:spMk id="32" creationId="{CB44A4ED-C1E7-4A3C-BF29-8735A3CA16A4}"/>
          </ac:spMkLst>
        </pc:spChg>
        <pc:spChg chg="mod">
          <ac:chgData name="Daniel Barnes" userId="b303a15ee67145ed" providerId="LiveId" clId="{4A5A1811-DFF2-43F5-A7A7-22A66EF04CEB}" dt="2022-03-13T22:11:34.925" v="3680" actId="165"/>
          <ac:spMkLst>
            <pc:docMk/>
            <pc:sldMk cId="390523467" sldId="2145706663"/>
            <ac:spMk id="33" creationId="{6A5E869C-1E0D-49EF-87DC-51EC8CC3C0DB}"/>
          </ac:spMkLst>
        </pc:spChg>
        <pc:spChg chg="mod">
          <ac:chgData name="Daniel Barnes" userId="b303a15ee67145ed" providerId="LiveId" clId="{4A5A1811-DFF2-43F5-A7A7-22A66EF04CEB}" dt="2022-03-13T22:13:52.940" v="3734" actId="14100"/>
          <ac:spMkLst>
            <pc:docMk/>
            <pc:sldMk cId="390523467" sldId="2145706663"/>
            <ac:spMk id="34" creationId="{11E988FF-CE47-4A10-9650-62D654384C02}"/>
          </ac:spMkLst>
        </pc:spChg>
        <pc:spChg chg="mod">
          <ac:chgData name="Daniel Barnes" userId="b303a15ee67145ed" providerId="LiveId" clId="{4A5A1811-DFF2-43F5-A7A7-22A66EF04CEB}" dt="2022-03-13T22:11:34.925" v="3680" actId="165"/>
          <ac:spMkLst>
            <pc:docMk/>
            <pc:sldMk cId="390523467" sldId="2145706663"/>
            <ac:spMk id="35" creationId="{5C0E4D11-4DD8-44B9-9D6E-F67729B9285F}"/>
          </ac:spMkLst>
        </pc:spChg>
        <pc:spChg chg="add mod topLvl">
          <ac:chgData name="Daniel Barnes" userId="b303a15ee67145ed" providerId="LiveId" clId="{4A5A1811-DFF2-43F5-A7A7-22A66EF04CEB}" dt="2022-04-03T12:44:52.318" v="22142" actId="165"/>
          <ac:spMkLst>
            <pc:docMk/>
            <pc:sldMk cId="390523467" sldId="2145706663"/>
            <ac:spMk id="36" creationId="{E4E524EA-EA80-4A0C-9D92-2380D4F9BC81}"/>
          </ac:spMkLst>
        </pc:spChg>
        <pc:spChg chg="add mod topLvl">
          <ac:chgData name="Daniel Barnes" userId="b303a15ee67145ed" providerId="LiveId" clId="{4A5A1811-DFF2-43F5-A7A7-22A66EF04CEB}" dt="2022-04-03T12:44:52.318" v="22142" actId="165"/>
          <ac:spMkLst>
            <pc:docMk/>
            <pc:sldMk cId="390523467" sldId="2145706663"/>
            <ac:spMk id="37" creationId="{16529085-605B-4B27-AD4D-35152471B00E}"/>
          </ac:spMkLst>
        </pc:spChg>
        <pc:spChg chg="add mod topLvl">
          <ac:chgData name="Daniel Barnes" userId="b303a15ee67145ed" providerId="LiveId" clId="{4A5A1811-DFF2-43F5-A7A7-22A66EF04CEB}" dt="2022-04-03T12:44:52.318" v="22142" actId="165"/>
          <ac:spMkLst>
            <pc:docMk/>
            <pc:sldMk cId="390523467" sldId="2145706663"/>
            <ac:spMk id="38" creationId="{5C3E9F6F-F3FA-4E61-BD97-9A24F8205556}"/>
          </ac:spMkLst>
        </pc:spChg>
        <pc:spChg chg="add del">
          <ac:chgData name="Daniel Barnes" userId="b303a15ee67145ed" providerId="LiveId" clId="{4A5A1811-DFF2-43F5-A7A7-22A66EF04CEB}" dt="2022-03-13T22:21:19.816" v="3940" actId="22"/>
          <ac:spMkLst>
            <pc:docMk/>
            <pc:sldMk cId="390523467" sldId="2145706663"/>
            <ac:spMk id="39" creationId="{021D56DA-8D7E-40B5-9E89-1043759A942F}"/>
          </ac:spMkLst>
        </pc:spChg>
        <pc:spChg chg="add mod">
          <ac:chgData name="Daniel Barnes" userId="b303a15ee67145ed" providerId="LiveId" clId="{4A5A1811-DFF2-43F5-A7A7-22A66EF04CEB}" dt="2022-03-13T22:22:35.005" v="3963" actId="1036"/>
          <ac:spMkLst>
            <pc:docMk/>
            <pc:sldMk cId="390523467" sldId="2145706663"/>
            <ac:spMk id="40" creationId="{D829FF44-11A7-4AC8-842C-90953009D05A}"/>
          </ac:spMkLst>
        </pc:spChg>
        <pc:grpChg chg="add del mod">
          <ac:chgData name="Daniel Barnes" userId="b303a15ee67145ed" providerId="LiveId" clId="{4A5A1811-DFF2-43F5-A7A7-22A66EF04CEB}" dt="2022-04-03T12:44:52.318" v="22142" actId="165"/>
          <ac:grpSpMkLst>
            <pc:docMk/>
            <pc:sldMk cId="390523467" sldId="2145706663"/>
            <ac:grpSpMk id="7" creationId="{F489987B-2DB5-4306-8652-A991A3303C81}"/>
          </ac:grpSpMkLst>
        </pc:grpChg>
        <pc:grpChg chg="del mod">
          <ac:chgData name="Daniel Barnes" userId="b303a15ee67145ed" providerId="LiveId" clId="{4A5A1811-DFF2-43F5-A7A7-22A66EF04CEB}" dt="2022-03-13T20:30:23.586" v="2297" actId="165"/>
          <ac:grpSpMkLst>
            <pc:docMk/>
            <pc:sldMk cId="390523467" sldId="2145706663"/>
            <ac:grpSpMk id="18" creationId="{7E3AF57D-BCCD-42A3-A12B-13AF90E6A84F}"/>
          </ac:grpSpMkLst>
        </pc:grpChg>
        <pc:grpChg chg="add del mod">
          <ac:chgData name="Daniel Barnes" userId="b303a15ee67145ed" providerId="LiveId" clId="{4A5A1811-DFF2-43F5-A7A7-22A66EF04CEB}" dt="2022-03-13T22:11:34.925" v="3680" actId="165"/>
          <ac:grpSpMkLst>
            <pc:docMk/>
            <pc:sldMk cId="390523467" sldId="2145706663"/>
            <ac:grpSpMk id="23" creationId="{43503E6A-4D1E-470B-81D0-4843B4EA8321}"/>
          </ac:grpSpMkLst>
        </pc:grpChg>
        <pc:grpChg chg="del mod topLvl">
          <ac:chgData name="Daniel Barnes" userId="b303a15ee67145ed" providerId="LiveId" clId="{4A5A1811-DFF2-43F5-A7A7-22A66EF04CEB}" dt="2022-03-13T22:15:57.509" v="3880" actId="478"/>
          <ac:grpSpMkLst>
            <pc:docMk/>
            <pc:sldMk cId="390523467" sldId="2145706663"/>
            <ac:grpSpMk id="24" creationId="{BF6FDEE3-DC45-40DA-9CFD-92F72DF26F1B}"/>
          </ac:grpSpMkLst>
        </pc:grpChg>
        <pc:grpChg chg="del mod topLvl">
          <ac:chgData name="Daniel Barnes" userId="b303a15ee67145ed" providerId="LiveId" clId="{4A5A1811-DFF2-43F5-A7A7-22A66EF04CEB}" dt="2022-03-13T22:15:57.509" v="3880" actId="478"/>
          <ac:grpSpMkLst>
            <pc:docMk/>
            <pc:sldMk cId="390523467" sldId="2145706663"/>
            <ac:grpSpMk id="25" creationId="{A743F824-069F-420C-B2D7-AA38763F97F4}"/>
          </ac:grpSpMkLst>
        </pc:grpChg>
        <pc:grpChg chg="del mod topLvl">
          <ac:chgData name="Daniel Barnes" userId="b303a15ee67145ed" providerId="LiveId" clId="{4A5A1811-DFF2-43F5-A7A7-22A66EF04CEB}" dt="2022-03-13T22:15:57.509" v="3880" actId="478"/>
          <ac:grpSpMkLst>
            <pc:docMk/>
            <pc:sldMk cId="390523467" sldId="2145706663"/>
            <ac:grpSpMk id="26" creationId="{85E36AB5-7277-42ED-8AFC-E2FEBF0FA1DA}"/>
          </ac:grpSpMkLst>
        </pc:grpChg>
        <pc:grpChg chg="del mod">
          <ac:chgData name="Daniel Barnes" userId="b303a15ee67145ed" providerId="LiveId" clId="{4A5A1811-DFF2-43F5-A7A7-22A66EF04CEB}" dt="2022-03-13T22:09:35.407" v="3642" actId="478"/>
          <ac:grpSpMkLst>
            <pc:docMk/>
            <pc:sldMk cId="390523467" sldId="2145706663"/>
            <ac:grpSpMk id="27" creationId="{DA5834CA-D884-49F1-A6F2-B87EAC494434}"/>
          </ac:grpSpMkLst>
        </pc:grpChg>
        <pc:picChg chg="mod topLvl">
          <ac:chgData name="Daniel Barnes" userId="b303a15ee67145ed" providerId="LiveId" clId="{4A5A1811-DFF2-43F5-A7A7-22A66EF04CEB}" dt="2022-04-03T12:51:13.719" v="22214" actId="208"/>
          <ac:picMkLst>
            <pc:docMk/>
            <pc:sldMk cId="390523467" sldId="2145706663"/>
            <ac:picMk id="5" creationId="{93C5F980-31E5-4580-9422-C5A526F73EC4}"/>
          </ac:picMkLst>
        </pc:picChg>
        <pc:picChg chg="mod">
          <ac:chgData name="Daniel Barnes" userId="b303a15ee67145ed" providerId="LiveId" clId="{4A5A1811-DFF2-43F5-A7A7-22A66EF04CEB}" dt="2022-04-03T12:44:04.428" v="22139" actId="108"/>
          <ac:picMkLst>
            <pc:docMk/>
            <pc:sldMk cId="390523467" sldId="2145706663"/>
            <ac:picMk id="6" creationId="{A6EACE13-983B-4AA9-AF1D-0A7DDB3CF7DE}"/>
          </ac:picMkLst>
        </pc:picChg>
        <pc:picChg chg="mod topLvl">
          <ac:chgData name="Daniel Barnes" userId="b303a15ee67145ed" providerId="LiveId" clId="{4A5A1811-DFF2-43F5-A7A7-22A66EF04CEB}" dt="2022-04-03T12:51:17.437" v="22215" actId="208"/>
          <ac:picMkLst>
            <pc:docMk/>
            <pc:sldMk cId="390523467" sldId="2145706663"/>
            <ac:picMk id="11" creationId="{E6D63F86-D0FD-4554-B688-B52D6F26C5F5}"/>
          </ac:picMkLst>
        </pc:picChg>
        <pc:picChg chg="mod topLvl">
          <ac:chgData name="Daniel Barnes" userId="b303a15ee67145ed" providerId="LiveId" clId="{4A5A1811-DFF2-43F5-A7A7-22A66EF04CEB}" dt="2022-04-03T12:51:17.437" v="22215" actId="208"/>
          <ac:picMkLst>
            <pc:docMk/>
            <pc:sldMk cId="390523467" sldId="2145706663"/>
            <ac:picMk id="13" creationId="{B7FA7808-D5FF-4F87-9A51-4A6DD912A9E0}"/>
          </ac:picMkLst>
        </pc:picChg>
        <pc:picChg chg="del">
          <ac:chgData name="Daniel Barnes" userId="b303a15ee67145ed" providerId="LiveId" clId="{4A5A1811-DFF2-43F5-A7A7-22A66EF04CEB}" dt="2022-03-13T20:30:18.621" v="2294" actId="478"/>
          <ac:picMkLst>
            <pc:docMk/>
            <pc:sldMk cId="390523467" sldId="2145706663"/>
            <ac:picMk id="15" creationId="{C3830511-C957-4952-AB09-8E969DBA71E1}"/>
          </ac:picMkLst>
        </pc:picChg>
        <pc:picChg chg="del mod">
          <ac:chgData name="Daniel Barnes" userId="b303a15ee67145ed" providerId="LiveId" clId="{4A5A1811-DFF2-43F5-A7A7-22A66EF04CEB}" dt="2022-03-13T20:30:18.251" v="2293" actId="478"/>
          <ac:picMkLst>
            <pc:docMk/>
            <pc:sldMk cId="390523467" sldId="2145706663"/>
            <ac:picMk id="17" creationId="{1AD7F3D1-90B6-4134-8857-3B06F3ACD75B}"/>
          </ac:picMkLst>
        </pc:picChg>
        <pc:picChg chg="del">
          <ac:chgData name="Daniel Barnes" userId="b303a15ee67145ed" providerId="LiveId" clId="{4A5A1811-DFF2-43F5-A7A7-22A66EF04CEB}" dt="2022-03-13T20:30:19.411" v="2295" actId="478"/>
          <ac:picMkLst>
            <pc:docMk/>
            <pc:sldMk cId="390523467" sldId="2145706663"/>
            <ac:picMk id="20" creationId="{5175496B-53CE-4EE1-83CF-AF3B8527CAE8}"/>
          </ac:picMkLst>
        </pc:picChg>
      </pc:sldChg>
      <pc:sldChg chg="add del">
        <pc:chgData name="Daniel Barnes" userId="b303a15ee67145ed" providerId="LiveId" clId="{4A5A1811-DFF2-43F5-A7A7-22A66EF04CEB}" dt="2022-03-13T21:19:13.098" v="3054" actId="47"/>
        <pc:sldMkLst>
          <pc:docMk/>
          <pc:sldMk cId="2084810653" sldId="2145706664"/>
        </pc:sldMkLst>
      </pc:sldChg>
      <pc:sldChg chg="delSp modSp add del mod">
        <pc:chgData name="Daniel Barnes" userId="b303a15ee67145ed" providerId="LiveId" clId="{4A5A1811-DFF2-43F5-A7A7-22A66EF04CEB}" dt="2022-03-13T20:33:45.666" v="2345" actId="47"/>
        <pc:sldMkLst>
          <pc:docMk/>
          <pc:sldMk cId="2480844226" sldId="2145706664"/>
        </pc:sldMkLst>
        <pc:spChg chg="mod">
          <ac:chgData name="Daniel Barnes" userId="b303a15ee67145ed" providerId="LiveId" clId="{4A5A1811-DFF2-43F5-A7A7-22A66EF04CEB}" dt="2022-03-13T20:33:37.042" v="2343"/>
          <ac:spMkLst>
            <pc:docMk/>
            <pc:sldMk cId="2480844226" sldId="2145706664"/>
            <ac:spMk id="3" creationId="{E6EB4016-53BF-47E2-8C18-4CAA9DE4C1F2}"/>
          </ac:spMkLst>
        </pc:spChg>
        <pc:picChg chg="del">
          <ac:chgData name="Daniel Barnes" userId="b303a15ee67145ed" providerId="LiveId" clId="{4A5A1811-DFF2-43F5-A7A7-22A66EF04CEB}" dt="2022-03-13T20:33:38.421" v="2344" actId="478"/>
          <ac:picMkLst>
            <pc:docMk/>
            <pc:sldMk cId="2480844226" sldId="2145706664"/>
            <ac:picMk id="6" creationId="{A6EACE13-983B-4AA9-AF1D-0A7DDB3CF7DE}"/>
          </ac:picMkLst>
        </pc:picChg>
      </pc:sldChg>
      <pc:sldChg chg="modSp add del mod">
        <pc:chgData name="Daniel Barnes" userId="b303a15ee67145ed" providerId="LiveId" clId="{4A5A1811-DFF2-43F5-A7A7-22A66EF04CEB}" dt="2022-03-13T20:33:11.990" v="2336" actId="47"/>
        <pc:sldMkLst>
          <pc:docMk/>
          <pc:sldMk cId="3000719252" sldId="2145706664"/>
        </pc:sldMkLst>
        <pc:spChg chg="mod">
          <ac:chgData name="Daniel Barnes" userId="b303a15ee67145ed" providerId="LiveId" clId="{4A5A1811-DFF2-43F5-A7A7-22A66EF04CEB}" dt="2022-03-13T20:31:20.958" v="2321" actId="20577"/>
          <ac:spMkLst>
            <pc:docMk/>
            <pc:sldMk cId="3000719252" sldId="2145706664"/>
            <ac:spMk id="3" creationId="{E6EB4016-53BF-47E2-8C18-4CAA9DE4C1F2}"/>
          </ac:spMkLst>
        </pc:spChg>
        <pc:picChg chg="mod">
          <ac:chgData name="Daniel Barnes" userId="b303a15ee67145ed" providerId="LiveId" clId="{4A5A1811-DFF2-43F5-A7A7-22A66EF04CEB}" dt="2022-03-13T20:31:25.541" v="2322" actId="1076"/>
          <ac:picMkLst>
            <pc:docMk/>
            <pc:sldMk cId="3000719252" sldId="2145706664"/>
            <ac:picMk id="6" creationId="{A6EACE13-983B-4AA9-AF1D-0A7DDB3CF7DE}"/>
          </ac:picMkLst>
        </pc:picChg>
      </pc:sldChg>
      <pc:sldChg chg="delSp modSp add mod">
        <pc:chgData name="Daniel Barnes" userId="b303a15ee67145ed" providerId="LiveId" clId="{4A5A1811-DFF2-43F5-A7A7-22A66EF04CEB}" dt="2022-04-03T13:01:31.704" v="22338" actId="14100"/>
        <pc:sldMkLst>
          <pc:docMk/>
          <pc:sldMk cId="2192887166" sldId="2145706665"/>
        </pc:sldMkLst>
        <pc:spChg chg="mod">
          <ac:chgData name="Daniel Barnes" userId="b303a15ee67145ed" providerId="LiveId" clId="{4A5A1811-DFF2-43F5-A7A7-22A66EF04CEB}" dt="2022-03-13T21:02:34.877" v="2914" actId="20577"/>
          <ac:spMkLst>
            <pc:docMk/>
            <pc:sldMk cId="2192887166" sldId="2145706665"/>
            <ac:spMk id="12" creationId="{C21099A1-48BE-40EF-8C62-B563FE680D62}"/>
          </ac:spMkLst>
        </pc:spChg>
        <pc:picChg chg="del">
          <ac:chgData name="Daniel Barnes" userId="b303a15ee67145ed" providerId="LiveId" clId="{4A5A1811-DFF2-43F5-A7A7-22A66EF04CEB}" dt="2022-03-13T21:01:41.979" v="2883" actId="478"/>
          <ac:picMkLst>
            <pc:docMk/>
            <pc:sldMk cId="2192887166" sldId="2145706665"/>
            <ac:picMk id="7" creationId="{5A96DB54-4D55-4150-8DD2-158F32CB9916}"/>
          </ac:picMkLst>
        </pc:picChg>
        <pc:picChg chg="del">
          <ac:chgData name="Daniel Barnes" userId="b303a15ee67145ed" providerId="LiveId" clId="{4A5A1811-DFF2-43F5-A7A7-22A66EF04CEB}" dt="2022-03-13T21:01:42.467" v="2884" actId="478"/>
          <ac:picMkLst>
            <pc:docMk/>
            <pc:sldMk cId="2192887166" sldId="2145706665"/>
            <ac:picMk id="13" creationId="{67AB1F17-A38D-4E7C-AAB2-97CFE9E724F5}"/>
          </ac:picMkLst>
        </pc:picChg>
        <pc:picChg chg="mod">
          <ac:chgData name="Daniel Barnes" userId="b303a15ee67145ed" providerId="LiveId" clId="{4A5A1811-DFF2-43F5-A7A7-22A66EF04CEB}" dt="2022-04-03T13:01:27.686" v="22337" actId="14100"/>
          <ac:picMkLst>
            <pc:docMk/>
            <pc:sldMk cId="2192887166" sldId="2145706665"/>
            <ac:picMk id="14" creationId="{43B9C8A0-8640-47D3-B185-30DC8761039E}"/>
          </ac:picMkLst>
        </pc:picChg>
        <pc:picChg chg="mod">
          <ac:chgData name="Daniel Barnes" userId="b303a15ee67145ed" providerId="LiveId" clId="{4A5A1811-DFF2-43F5-A7A7-22A66EF04CEB}" dt="2022-04-03T13:01:31.704" v="22338" actId="14100"/>
          <ac:picMkLst>
            <pc:docMk/>
            <pc:sldMk cId="2192887166" sldId="2145706665"/>
            <ac:picMk id="16" creationId="{A325448A-C384-4DF2-B9BF-A96687A7C9EF}"/>
          </ac:picMkLst>
        </pc:picChg>
        <pc:picChg chg="mod">
          <ac:chgData name="Daniel Barnes" userId="b303a15ee67145ed" providerId="LiveId" clId="{4A5A1811-DFF2-43F5-A7A7-22A66EF04CEB}" dt="2022-04-03T13:01:02.690" v="22330" actId="208"/>
          <ac:picMkLst>
            <pc:docMk/>
            <pc:sldMk cId="2192887166" sldId="2145706665"/>
            <ac:picMk id="19" creationId="{D7E53016-BAA8-40A7-B983-27AD4344024D}"/>
          </ac:picMkLst>
        </pc:picChg>
      </pc:sldChg>
      <pc:sldChg chg="addSp delSp modSp add mod">
        <pc:chgData name="Daniel Barnes" userId="b303a15ee67145ed" providerId="LiveId" clId="{4A5A1811-DFF2-43F5-A7A7-22A66EF04CEB}" dt="2022-04-03T13:01:22.508" v="22336" actId="14100"/>
        <pc:sldMkLst>
          <pc:docMk/>
          <pc:sldMk cId="1523390239" sldId="2145706666"/>
        </pc:sldMkLst>
        <pc:spChg chg="mod">
          <ac:chgData name="Daniel Barnes" userId="b303a15ee67145ed" providerId="LiveId" clId="{4A5A1811-DFF2-43F5-A7A7-22A66EF04CEB}" dt="2022-03-13T21:18:57.636" v="3052" actId="14100"/>
          <ac:spMkLst>
            <pc:docMk/>
            <pc:sldMk cId="1523390239" sldId="2145706666"/>
            <ac:spMk id="8" creationId="{225F96D5-27AA-4B7D-BE40-8798D1CCEA6F}"/>
          </ac:spMkLst>
        </pc:spChg>
        <pc:picChg chg="add del mod">
          <ac:chgData name="Daniel Barnes" userId="b303a15ee67145ed" providerId="LiveId" clId="{4A5A1811-DFF2-43F5-A7A7-22A66EF04CEB}" dt="2022-03-13T21:17:11.257" v="2984" actId="478"/>
          <ac:picMkLst>
            <pc:docMk/>
            <pc:sldMk cId="1523390239" sldId="2145706666"/>
            <ac:picMk id="4" creationId="{9C5FFD87-EBE2-4D80-B193-E35D44FF2CFF}"/>
          </ac:picMkLst>
        </pc:picChg>
        <pc:picChg chg="del">
          <ac:chgData name="Daniel Barnes" userId="b303a15ee67145ed" providerId="LiveId" clId="{4A5A1811-DFF2-43F5-A7A7-22A66EF04CEB}" dt="2022-03-13T21:17:12.569" v="2985" actId="478"/>
          <ac:picMkLst>
            <pc:docMk/>
            <pc:sldMk cId="1523390239" sldId="2145706666"/>
            <ac:picMk id="5" creationId="{AD6453D6-0146-4E9E-9C98-0BDB3365BCA2}"/>
          </ac:picMkLst>
        </pc:picChg>
        <pc:picChg chg="add mod modCrop">
          <ac:chgData name="Daniel Barnes" userId="b303a15ee67145ed" providerId="LiveId" clId="{4A5A1811-DFF2-43F5-A7A7-22A66EF04CEB}" dt="2022-04-03T13:01:22.508" v="22336" actId="14100"/>
          <ac:picMkLst>
            <pc:docMk/>
            <pc:sldMk cId="1523390239" sldId="2145706666"/>
            <ac:picMk id="6" creationId="{F773C304-83A3-4986-BB7D-679AC41AE32B}"/>
          </ac:picMkLst>
        </pc:picChg>
        <pc:picChg chg="del">
          <ac:chgData name="Daniel Barnes" userId="b303a15ee67145ed" providerId="LiveId" clId="{4A5A1811-DFF2-43F5-A7A7-22A66EF04CEB}" dt="2022-03-13T21:13:15.881" v="2959" actId="478"/>
          <ac:picMkLst>
            <pc:docMk/>
            <pc:sldMk cId="1523390239" sldId="2145706666"/>
            <ac:picMk id="7" creationId="{4B5F953C-0839-4970-9488-ABB66927F2E0}"/>
          </ac:picMkLst>
        </pc:picChg>
        <pc:picChg chg="add mod modCrop">
          <ac:chgData name="Daniel Barnes" userId="b303a15ee67145ed" providerId="LiveId" clId="{4A5A1811-DFF2-43F5-A7A7-22A66EF04CEB}" dt="2022-04-03T13:01:19.725" v="22335" actId="14100"/>
          <ac:picMkLst>
            <pc:docMk/>
            <pc:sldMk cId="1523390239" sldId="2145706666"/>
            <ac:picMk id="10" creationId="{F2AC72B9-BD42-4F36-881C-B985120BAC1D}"/>
          </ac:picMkLst>
        </pc:picChg>
        <pc:picChg chg="del">
          <ac:chgData name="Daniel Barnes" userId="b303a15ee67145ed" providerId="LiveId" clId="{4A5A1811-DFF2-43F5-A7A7-22A66EF04CEB}" dt="2022-03-13T21:12:17.305" v="2948" actId="478"/>
          <ac:picMkLst>
            <pc:docMk/>
            <pc:sldMk cId="1523390239" sldId="2145706666"/>
            <ac:picMk id="11" creationId="{5D54D69A-7319-4A47-8EAF-58E0202689D4}"/>
          </ac:picMkLst>
        </pc:picChg>
        <pc:picChg chg="del">
          <ac:chgData name="Daniel Barnes" userId="b303a15ee67145ed" providerId="LiveId" clId="{4A5A1811-DFF2-43F5-A7A7-22A66EF04CEB}" dt="2022-03-13T21:12:16.706" v="2947" actId="478"/>
          <ac:picMkLst>
            <pc:docMk/>
            <pc:sldMk cId="1523390239" sldId="2145706666"/>
            <ac:picMk id="13" creationId="{1614A4DD-7BA2-4CC4-81C5-04D72C7C2CAF}"/>
          </ac:picMkLst>
        </pc:picChg>
      </pc:sldChg>
      <pc:sldChg chg="add del">
        <pc:chgData name="Daniel Barnes" userId="b303a15ee67145ed" providerId="LiveId" clId="{4A5A1811-DFF2-43F5-A7A7-22A66EF04CEB}" dt="2022-03-13T21:48:32.676" v="3365" actId="47"/>
        <pc:sldMkLst>
          <pc:docMk/>
          <pc:sldMk cId="4142188488" sldId="2145706667"/>
        </pc:sldMkLst>
      </pc:sldChg>
      <pc:sldChg chg="addSp delSp modSp add mod">
        <pc:chgData name="Daniel Barnes" userId="b303a15ee67145ed" providerId="LiveId" clId="{4A5A1811-DFF2-43F5-A7A7-22A66EF04CEB}" dt="2022-04-03T12:59:56" v="22328" actId="1582"/>
        <pc:sldMkLst>
          <pc:docMk/>
          <pc:sldMk cId="2020206238" sldId="2145706668"/>
        </pc:sldMkLst>
        <pc:spChg chg="add del mod">
          <ac:chgData name="Daniel Barnes" userId="b303a15ee67145ed" providerId="LiveId" clId="{4A5A1811-DFF2-43F5-A7A7-22A66EF04CEB}" dt="2022-03-13T21:38:47.536" v="3239" actId="478"/>
          <ac:spMkLst>
            <pc:docMk/>
            <pc:sldMk cId="2020206238" sldId="2145706668"/>
            <ac:spMk id="3" creationId="{3222243B-9CB8-4AC7-B767-69B615E29FE7}"/>
          </ac:spMkLst>
        </pc:spChg>
        <pc:spChg chg="del">
          <ac:chgData name="Daniel Barnes" userId="b303a15ee67145ed" providerId="LiveId" clId="{4A5A1811-DFF2-43F5-A7A7-22A66EF04CEB}" dt="2022-03-13T22:23:45.341" v="3978" actId="478"/>
          <ac:spMkLst>
            <pc:docMk/>
            <pc:sldMk cId="2020206238" sldId="2145706668"/>
            <ac:spMk id="4" creationId="{0A59B4AA-DDE8-4B16-86B5-B1092731D592}"/>
          </ac:spMkLst>
        </pc:spChg>
        <pc:spChg chg="add del mod">
          <ac:chgData name="Daniel Barnes" userId="b303a15ee67145ed" providerId="LiveId" clId="{4A5A1811-DFF2-43F5-A7A7-22A66EF04CEB}" dt="2022-03-13T21:38:47.971" v="3240" actId="478"/>
          <ac:spMkLst>
            <pc:docMk/>
            <pc:sldMk cId="2020206238" sldId="2145706668"/>
            <ac:spMk id="45" creationId="{A1F851B2-98F5-4A67-9458-1AB17A92B6C5}"/>
          </ac:spMkLst>
        </pc:spChg>
        <pc:spChg chg="add del mod">
          <ac:chgData name="Daniel Barnes" userId="b303a15ee67145ed" providerId="LiveId" clId="{4A5A1811-DFF2-43F5-A7A7-22A66EF04CEB}" dt="2022-03-13T21:38:48.488" v="3241" actId="478"/>
          <ac:spMkLst>
            <pc:docMk/>
            <pc:sldMk cId="2020206238" sldId="2145706668"/>
            <ac:spMk id="46" creationId="{CDA20967-5CEA-4F0A-9384-D5696224DFF6}"/>
          </ac:spMkLst>
        </pc:spChg>
        <pc:spChg chg="add del mod">
          <ac:chgData name="Daniel Barnes" userId="b303a15ee67145ed" providerId="LiveId" clId="{4A5A1811-DFF2-43F5-A7A7-22A66EF04CEB}" dt="2022-03-13T21:38:49.112" v="3242" actId="478"/>
          <ac:spMkLst>
            <pc:docMk/>
            <pc:sldMk cId="2020206238" sldId="2145706668"/>
            <ac:spMk id="47" creationId="{F6EF15FB-D07A-4A9A-868C-35542AECFAA3}"/>
          </ac:spMkLst>
        </pc:spChg>
        <pc:spChg chg="mod">
          <ac:chgData name="Daniel Barnes" userId="b303a15ee67145ed" providerId="LiveId" clId="{4A5A1811-DFF2-43F5-A7A7-22A66EF04CEB}" dt="2022-03-13T21:38:55.961" v="3243" actId="571"/>
          <ac:spMkLst>
            <pc:docMk/>
            <pc:sldMk cId="2020206238" sldId="2145706668"/>
            <ac:spMk id="49" creationId="{348FC604-8C3D-4616-95EF-3203914585E9}"/>
          </ac:spMkLst>
        </pc:spChg>
        <pc:spChg chg="mod">
          <ac:chgData name="Daniel Barnes" userId="b303a15ee67145ed" providerId="LiveId" clId="{4A5A1811-DFF2-43F5-A7A7-22A66EF04CEB}" dt="2022-03-13T21:38:55.961" v="3243" actId="571"/>
          <ac:spMkLst>
            <pc:docMk/>
            <pc:sldMk cId="2020206238" sldId="2145706668"/>
            <ac:spMk id="50" creationId="{58965565-6E39-4D45-B838-1ECC082CAF90}"/>
          </ac:spMkLst>
        </pc:spChg>
        <pc:spChg chg="mod">
          <ac:chgData name="Daniel Barnes" userId="b303a15ee67145ed" providerId="LiveId" clId="{4A5A1811-DFF2-43F5-A7A7-22A66EF04CEB}" dt="2022-03-13T21:38:55.961" v="3243" actId="571"/>
          <ac:spMkLst>
            <pc:docMk/>
            <pc:sldMk cId="2020206238" sldId="2145706668"/>
            <ac:spMk id="52" creationId="{54964CCB-5F31-44B8-9FD8-92709E6E4444}"/>
          </ac:spMkLst>
        </pc:spChg>
        <pc:spChg chg="mod">
          <ac:chgData name="Daniel Barnes" userId="b303a15ee67145ed" providerId="LiveId" clId="{4A5A1811-DFF2-43F5-A7A7-22A66EF04CEB}" dt="2022-03-13T21:38:55.961" v="3243" actId="571"/>
          <ac:spMkLst>
            <pc:docMk/>
            <pc:sldMk cId="2020206238" sldId="2145706668"/>
            <ac:spMk id="53" creationId="{CBA7A896-5CE5-441B-8BBF-6ED54F7AB1F5}"/>
          </ac:spMkLst>
        </pc:spChg>
        <pc:spChg chg="mod">
          <ac:chgData name="Daniel Barnes" userId="b303a15ee67145ed" providerId="LiveId" clId="{4A5A1811-DFF2-43F5-A7A7-22A66EF04CEB}" dt="2022-03-13T21:38:55.961" v="3243" actId="571"/>
          <ac:spMkLst>
            <pc:docMk/>
            <pc:sldMk cId="2020206238" sldId="2145706668"/>
            <ac:spMk id="55" creationId="{E5EA6EAC-B042-45AB-95D5-3459D839E8C4}"/>
          </ac:spMkLst>
        </pc:spChg>
        <pc:spChg chg="mod">
          <ac:chgData name="Daniel Barnes" userId="b303a15ee67145ed" providerId="LiveId" clId="{4A5A1811-DFF2-43F5-A7A7-22A66EF04CEB}" dt="2022-03-13T21:38:55.961" v="3243" actId="571"/>
          <ac:spMkLst>
            <pc:docMk/>
            <pc:sldMk cId="2020206238" sldId="2145706668"/>
            <ac:spMk id="56" creationId="{E833D2F4-8C2B-41CE-909E-178131A2E9F9}"/>
          </ac:spMkLst>
        </pc:spChg>
        <pc:spChg chg="mod">
          <ac:chgData name="Daniel Barnes" userId="b303a15ee67145ed" providerId="LiveId" clId="{4A5A1811-DFF2-43F5-A7A7-22A66EF04CEB}" dt="2022-03-13T21:38:55.961" v="3243" actId="571"/>
          <ac:spMkLst>
            <pc:docMk/>
            <pc:sldMk cId="2020206238" sldId="2145706668"/>
            <ac:spMk id="58" creationId="{32F23D4D-BEE3-44D0-8A28-3CCD10F60D27}"/>
          </ac:spMkLst>
        </pc:spChg>
        <pc:spChg chg="mod">
          <ac:chgData name="Daniel Barnes" userId="b303a15ee67145ed" providerId="LiveId" clId="{4A5A1811-DFF2-43F5-A7A7-22A66EF04CEB}" dt="2022-03-13T21:38:55.961" v="3243" actId="571"/>
          <ac:spMkLst>
            <pc:docMk/>
            <pc:sldMk cId="2020206238" sldId="2145706668"/>
            <ac:spMk id="59" creationId="{F85A1FB2-DDC9-43C5-A8F6-3D02A3C5F736}"/>
          </ac:spMkLst>
        </pc:spChg>
        <pc:spChg chg="add del mod">
          <ac:chgData name="Daniel Barnes" userId="b303a15ee67145ed" providerId="LiveId" clId="{4A5A1811-DFF2-43F5-A7A7-22A66EF04CEB}" dt="2022-03-13T21:39:50.808" v="3255" actId="478"/>
          <ac:spMkLst>
            <pc:docMk/>
            <pc:sldMk cId="2020206238" sldId="2145706668"/>
            <ac:spMk id="60" creationId="{CD5107D0-C6F1-48FC-8676-4AF779596535}"/>
          </ac:spMkLst>
        </pc:spChg>
        <pc:spChg chg="add del mod">
          <ac:chgData name="Daniel Barnes" userId="b303a15ee67145ed" providerId="LiveId" clId="{4A5A1811-DFF2-43F5-A7A7-22A66EF04CEB}" dt="2022-03-13T21:39:50.400" v="3254" actId="478"/>
          <ac:spMkLst>
            <pc:docMk/>
            <pc:sldMk cId="2020206238" sldId="2145706668"/>
            <ac:spMk id="61" creationId="{BFD9F1BA-D4FC-4369-AB3C-3D69B923103A}"/>
          </ac:spMkLst>
        </pc:spChg>
        <pc:spChg chg="add mod">
          <ac:chgData name="Daniel Barnes" userId="b303a15ee67145ed" providerId="LiveId" clId="{4A5A1811-DFF2-43F5-A7A7-22A66EF04CEB}" dt="2022-03-13T21:41:59.091" v="3277"/>
          <ac:spMkLst>
            <pc:docMk/>
            <pc:sldMk cId="2020206238" sldId="2145706668"/>
            <ac:spMk id="63" creationId="{E2231560-61DE-4271-9A77-24A34B1B220C}"/>
          </ac:spMkLst>
        </pc:spChg>
        <pc:spChg chg="add mod">
          <ac:chgData name="Daniel Barnes" userId="b303a15ee67145ed" providerId="LiveId" clId="{4A5A1811-DFF2-43F5-A7A7-22A66EF04CEB}" dt="2022-03-13T21:45:36.372" v="3322" actId="164"/>
          <ac:spMkLst>
            <pc:docMk/>
            <pc:sldMk cId="2020206238" sldId="2145706668"/>
            <ac:spMk id="64" creationId="{65A5E703-357F-4EF5-B517-4985A9130901}"/>
          </ac:spMkLst>
        </pc:spChg>
        <pc:spChg chg="add mod">
          <ac:chgData name="Daniel Barnes" userId="b303a15ee67145ed" providerId="LiveId" clId="{4A5A1811-DFF2-43F5-A7A7-22A66EF04CEB}" dt="2022-03-13T21:58:12.048" v="3477" actId="404"/>
          <ac:spMkLst>
            <pc:docMk/>
            <pc:sldMk cId="2020206238" sldId="2145706668"/>
            <ac:spMk id="65" creationId="{FD57F5A6-0768-4894-BEB3-23DC34CCF171}"/>
          </ac:spMkLst>
        </pc:spChg>
        <pc:spChg chg="add del mod">
          <ac:chgData name="Daniel Barnes" userId="b303a15ee67145ed" providerId="LiveId" clId="{4A5A1811-DFF2-43F5-A7A7-22A66EF04CEB}" dt="2022-03-13T21:45:28.913" v="3321" actId="478"/>
          <ac:spMkLst>
            <pc:docMk/>
            <pc:sldMk cId="2020206238" sldId="2145706668"/>
            <ac:spMk id="66" creationId="{C83E0D1A-58CA-4B86-A571-86721B627B24}"/>
          </ac:spMkLst>
        </pc:spChg>
        <pc:spChg chg="add del mod">
          <ac:chgData name="Daniel Barnes" userId="b303a15ee67145ed" providerId="LiveId" clId="{4A5A1811-DFF2-43F5-A7A7-22A66EF04CEB}" dt="2022-03-13T21:45:28.913" v="3321" actId="478"/>
          <ac:spMkLst>
            <pc:docMk/>
            <pc:sldMk cId="2020206238" sldId="2145706668"/>
            <ac:spMk id="67" creationId="{62981E48-1F29-4779-B4C0-27E6B3C455AC}"/>
          </ac:spMkLst>
        </pc:spChg>
        <pc:spChg chg="add del mod">
          <ac:chgData name="Daniel Barnes" userId="b303a15ee67145ed" providerId="LiveId" clId="{4A5A1811-DFF2-43F5-A7A7-22A66EF04CEB}" dt="2022-03-13T21:45:28.913" v="3321" actId="478"/>
          <ac:spMkLst>
            <pc:docMk/>
            <pc:sldMk cId="2020206238" sldId="2145706668"/>
            <ac:spMk id="68" creationId="{1290B3E7-0F25-47BD-8949-E3E2D8FB5144}"/>
          </ac:spMkLst>
        </pc:spChg>
        <pc:spChg chg="add del mod">
          <ac:chgData name="Daniel Barnes" userId="b303a15ee67145ed" providerId="LiveId" clId="{4A5A1811-DFF2-43F5-A7A7-22A66EF04CEB}" dt="2022-03-13T21:45:28.913" v="3321" actId="478"/>
          <ac:spMkLst>
            <pc:docMk/>
            <pc:sldMk cId="2020206238" sldId="2145706668"/>
            <ac:spMk id="69" creationId="{2A7673DC-212A-4103-8EDE-79E908D679B6}"/>
          </ac:spMkLst>
        </pc:spChg>
        <pc:spChg chg="mod">
          <ac:chgData name="Daniel Barnes" userId="b303a15ee67145ed" providerId="LiveId" clId="{4A5A1811-DFF2-43F5-A7A7-22A66EF04CEB}" dt="2022-03-13T21:48:04.985" v="3364" actId="207"/>
          <ac:spMkLst>
            <pc:docMk/>
            <pc:sldMk cId="2020206238" sldId="2145706668"/>
            <ac:spMk id="72" creationId="{DC1BC811-1AB8-44D5-AE89-6B3B0BEE0976}"/>
          </ac:spMkLst>
        </pc:spChg>
        <pc:spChg chg="mod">
          <ac:chgData name="Daniel Barnes" userId="b303a15ee67145ed" providerId="LiveId" clId="{4A5A1811-DFF2-43F5-A7A7-22A66EF04CEB}" dt="2022-03-13T21:58:16.610" v="3479" actId="404"/>
          <ac:spMkLst>
            <pc:docMk/>
            <pc:sldMk cId="2020206238" sldId="2145706668"/>
            <ac:spMk id="73" creationId="{36B7E9F0-44CA-4F36-ADA8-156F71E52419}"/>
          </ac:spMkLst>
        </pc:spChg>
        <pc:spChg chg="mod">
          <ac:chgData name="Daniel Barnes" userId="b303a15ee67145ed" providerId="LiveId" clId="{4A5A1811-DFF2-43F5-A7A7-22A66EF04CEB}" dt="2022-03-13T21:47:15.071" v="3347" actId="14100"/>
          <ac:spMkLst>
            <pc:docMk/>
            <pc:sldMk cId="2020206238" sldId="2145706668"/>
            <ac:spMk id="75" creationId="{1C6252E2-606D-4907-8C99-DEA8C3F3654C}"/>
          </ac:spMkLst>
        </pc:spChg>
        <pc:spChg chg="mod">
          <ac:chgData name="Daniel Barnes" userId="b303a15ee67145ed" providerId="LiveId" clId="{4A5A1811-DFF2-43F5-A7A7-22A66EF04CEB}" dt="2022-03-13T21:58:19.434" v="3481" actId="404"/>
          <ac:spMkLst>
            <pc:docMk/>
            <pc:sldMk cId="2020206238" sldId="2145706668"/>
            <ac:spMk id="76" creationId="{733A18F6-5932-4DE6-B681-CE6A21D572FA}"/>
          </ac:spMkLst>
        </pc:spChg>
        <pc:spChg chg="mod">
          <ac:chgData name="Daniel Barnes" userId="b303a15ee67145ed" providerId="LiveId" clId="{4A5A1811-DFF2-43F5-A7A7-22A66EF04CEB}" dt="2022-03-13T21:47:05.200" v="3344" actId="14100"/>
          <ac:spMkLst>
            <pc:docMk/>
            <pc:sldMk cId="2020206238" sldId="2145706668"/>
            <ac:spMk id="78" creationId="{BD331684-A308-4CCB-8AE8-62715ED400F4}"/>
          </ac:spMkLst>
        </pc:spChg>
        <pc:spChg chg="mod">
          <ac:chgData name="Daniel Barnes" userId="b303a15ee67145ed" providerId="LiveId" clId="{4A5A1811-DFF2-43F5-A7A7-22A66EF04CEB}" dt="2022-03-13T21:58:22.094" v="3483" actId="404"/>
          <ac:spMkLst>
            <pc:docMk/>
            <pc:sldMk cId="2020206238" sldId="2145706668"/>
            <ac:spMk id="79" creationId="{5BE57BA1-DE81-4A82-9DE8-7E7F7A170213}"/>
          </ac:spMkLst>
        </pc:spChg>
        <pc:spChg chg="add mod">
          <ac:chgData name="Daniel Barnes" userId="b303a15ee67145ed" providerId="LiveId" clId="{4A5A1811-DFF2-43F5-A7A7-22A66EF04CEB}" dt="2022-03-13T22:23:35.044" v="3977"/>
          <ac:spMkLst>
            <pc:docMk/>
            <pc:sldMk cId="2020206238" sldId="2145706668"/>
            <ac:spMk id="81" creationId="{BD94C877-BB54-423D-BFB8-3013BA1E88AE}"/>
          </ac:spMkLst>
        </pc:spChg>
        <pc:spChg chg="mod">
          <ac:chgData name="Daniel Barnes" userId="b303a15ee67145ed" providerId="LiveId" clId="{4A5A1811-DFF2-43F5-A7A7-22A66EF04CEB}" dt="2022-04-03T12:59:42.942" v="22326" actId="1582"/>
          <ac:spMkLst>
            <pc:docMk/>
            <pc:sldMk cId="2020206238" sldId="2145706668"/>
            <ac:spMk id="89" creationId="{7F77E3BE-FFD1-49D0-912B-FD6FB1D4A716}"/>
          </ac:spMkLst>
        </pc:spChg>
        <pc:spChg chg="mod">
          <ac:chgData name="Daniel Barnes" userId="b303a15ee67145ed" providerId="LiveId" clId="{4A5A1811-DFF2-43F5-A7A7-22A66EF04CEB}" dt="2022-04-03T12:59:37.407" v="22325" actId="1582"/>
          <ac:spMkLst>
            <pc:docMk/>
            <pc:sldMk cId="2020206238" sldId="2145706668"/>
            <ac:spMk id="93" creationId="{5887B57B-681F-4AFC-A510-8BB5A325AEEC}"/>
          </ac:spMkLst>
        </pc:spChg>
        <pc:spChg chg="mod">
          <ac:chgData name="Daniel Barnes" userId="b303a15ee67145ed" providerId="LiveId" clId="{4A5A1811-DFF2-43F5-A7A7-22A66EF04CEB}" dt="2022-04-03T12:59:50.097" v="22327" actId="1582"/>
          <ac:spMkLst>
            <pc:docMk/>
            <pc:sldMk cId="2020206238" sldId="2145706668"/>
            <ac:spMk id="94" creationId="{12364969-3AD7-48C4-8FC6-EC50B8447038}"/>
          </ac:spMkLst>
        </pc:spChg>
        <pc:spChg chg="mod">
          <ac:chgData name="Daniel Barnes" userId="b303a15ee67145ed" providerId="LiveId" clId="{4A5A1811-DFF2-43F5-A7A7-22A66EF04CEB}" dt="2022-04-03T12:59:56" v="22328" actId="1582"/>
          <ac:spMkLst>
            <pc:docMk/>
            <pc:sldMk cId="2020206238" sldId="2145706668"/>
            <ac:spMk id="97" creationId="{2A81A195-2676-44C4-896D-689E59A38CEC}"/>
          </ac:spMkLst>
        </pc:spChg>
        <pc:spChg chg="mod">
          <ac:chgData name="Daniel Barnes" userId="b303a15ee67145ed" providerId="LiveId" clId="{4A5A1811-DFF2-43F5-A7A7-22A66EF04CEB}" dt="2022-03-13T21:58:04.732" v="3475" actId="404"/>
          <ac:spMkLst>
            <pc:docMk/>
            <pc:sldMk cId="2020206238" sldId="2145706668"/>
            <ac:spMk id="98" creationId="{E7156280-6B7B-4263-AB17-22F35BB5C7C3}"/>
          </ac:spMkLst>
        </pc:spChg>
        <pc:spChg chg="mod">
          <ac:chgData name="Daniel Barnes" userId="b303a15ee67145ed" providerId="LiveId" clId="{4A5A1811-DFF2-43F5-A7A7-22A66EF04CEB}" dt="2022-03-13T21:58:04.732" v="3475" actId="404"/>
          <ac:spMkLst>
            <pc:docMk/>
            <pc:sldMk cId="2020206238" sldId="2145706668"/>
            <ac:spMk id="99" creationId="{1CC2D145-0795-41DD-8639-5A50A568CAFD}"/>
          </ac:spMkLst>
        </pc:spChg>
        <pc:spChg chg="mod">
          <ac:chgData name="Daniel Barnes" userId="b303a15ee67145ed" providerId="LiveId" clId="{4A5A1811-DFF2-43F5-A7A7-22A66EF04CEB}" dt="2022-03-13T21:58:37.659" v="3487" actId="14100"/>
          <ac:spMkLst>
            <pc:docMk/>
            <pc:sldMk cId="2020206238" sldId="2145706668"/>
            <ac:spMk id="105" creationId="{AF5F8729-7120-4FC0-A214-0E201FF45A95}"/>
          </ac:spMkLst>
        </pc:spChg>
        <pc:spChg chg="mod">
          <ac:chgData name="Daniel Barnes" userId="b303a15ee67145ed" providerId="LiveId" clId="{4A5A1811-DFF2-43F5-A7A7-22A66EF04CEB}" dt="2022-03-13T21:58:04.732" v="3475" actId="404"/>
          <ac:spMkLst>
            <pc:docMk/>
            <pc:sldMk cId="2020206238" sldId="2145706668"/>
            <ac:spMk id="106" creationId="{64B7EFC1-B1A7-4EAA-A519-F90F8E046CAD}"/>
          </ac:spMkLst>
        </pc:spChg>
        <pc:grpChg chg="add mod">
          <ac:chgData name="Daniel Barnes" userId="b303a15ee67145ed" providerId="LiveId" clId="{4A5A1811-DFF2-43F5-A7A7-22A66EF04CEB}" dt="2022-03-13T22:05:30.445" v="3587" actId="164"/>
          <ac:grpSpMkLst>
            <pc:docMk/>
            <pc:sldMk cId="2020206238" sldId="2145706668"/>
            <ac:grpSpMk id="7" creationId="{F21FFF33-65B6-4126-B55E-508CDD5D8B69}"/>
          </ac:grpSpMkLst>
        </pc:grpChg>
        <pc:grpChg chg="add mod">
          <ac:chgData name="Daniel Barnes" userId="b303a15ee67145ed" providerId="LiveId" clId="{4A5A1811-DFF2-43F5-A7A7-22A66EF04CEB}" dt="2022-03-13T22:05:30.445" v="3587" actId="164"/>
          <ac:grpSpMkLst>
            <pc:docMk/>
            <pc:sldMk cId="2020206238" sldId="2145706668"/>
            <ac:grpSpMk id="9" creationId="{CC31E096-CF07-4BAD-9BB4-326F2C912DFC}"/>
          </ac:grpSpMkLst>
        </pc:grpChg>
        <pc:grpChg chg="mod">
          <ac:chgData name="Daniel Barnes" userId="b303a15ee67145ed" providerId="LiveId" clId="{4A5A1811-DFF2-43F5-A7A7-22A66EF04CEB}" dt="2022-03-13T21:41:59.091" v="3277"/>
          <ac:grpSpMkLst>
            <pc:docMk/>
            <pc:sldMk cId="2020206238" sldId="2145706668"/>
            <ac:grpSpMk id="28" creationId="{F7D9EF03-0D98-4A64-B0CA-E0D795AFB3A9}"/>
          </ac:grpSpMkLst>
        </pc:grpChg>
        <pc:grpChg chg="mod">
          <ac:chgData name="Daniel Barnes" userId="b303a15ee67145ed" providerId="LiveId" clId="{4A5A1811-DFF2-43F5-A7A7-22A66EF04CEB}" dt="2022-03-13T21:41:59.091" v="3277"/>
          <ac:grpSpMkLst>
            <pc:docMk/>
            <pc:sldMk cId="2020206238" sldId="2145706668"/>
            <ac:grpSpMk id="35" creationId="{92EA4B77-B14B-4AED-97DA-838569B509F9}"/>
          </ac:grpSpMkLst>
        </pc:grpChg>
        <pc:grpChg chg="add del mod">
          <ac:chgData name="Daniel Barnes" userId="b303a15ee67145ed" providerId="LiveId" clId="{4A5A1811-DFF2-43F5-A7A7-22A66EF04CEB}" dt="2022-03-13T21:47:49.507" v="3362" actId="478"/>
          <ac:grpSpMkLst>
            <pc:docMk/>
            <pc:sldMk cId="2020206238" sldId="2145706668"/>
            <ac:grpSpMk id="48" creationId="{ED0BE77C-5D8E-4362-8FD3-61A95B9C7D16}"/>
          </ac:grpSpMkLst>
        </pc:grpChg>
        <pc:grpChg chg="add del mod">
          <ac:chgData name="Daniel Barnes" userId="b303a15ee67145ed" providerId="LiveId" clId="{4A5A1811-DFF2-43F5-A7A7-22A66EF04CEB}" dt="2022-03-13T21:47:49.507" v="3362" actId="478"/>
          <ac:grpSpMkLst>
            <pc:docMk/>
            <pc:sldMk cId="2020206238" sldId="2145706668"/>
            <ac:grpSpMk id="51" creationId="{E502F57B-1B21-4FCD-98D7-652DE5E0375A}"/>
          </ac:grpSpMkLst>
        </pc:grpChg>
        <pc:grpChg chg="add del mod">
          <ac:chgData name="Daniel Barnes" userId="b303a15ee67145ed" providerId="LiveId" clId="{4A5A1811-DFF2-43F5-A7A7-22A66EF04CEB}" dt="2022-03-13T21:47:49.507" v="3362" actId="478"/>
          <ac:grpSpMkLst>
            <pc:docMk/>
            <pc:sldMk cId="2020206238" sldId="2145706668"/>
            <ac:grpSpMk id="54" creationId="{F253C404-DD0F-4D0C-B461-98503A76B542}"/>
          </ac:grpSpMkLst>
        </pc:grpChg>
        <pc:grpChg chg="add del mod">
          <ac:chgData name="Daniel Barnes" userId="b303a15ee67145ed" providerId="LiveId" clId="{4A5A1811-DFF2-43F5-A7A7-22A66EF04CEB}" dt="2022-03-13T21:47:49.507" v="3362" actId="478"/>
          <ac:grpSpMkLst>
            <pc:docMk/>
            <pc:sldMk cId="2020206238" sldId="2145706668"/>
            <ac:grpSpMk id="57" creationId="{D0AA02AB-280E-4DEE-A0E9-FDC4CB37E5BC}"/>
          </ac:grpSpMkLst>
        </pc:grpChg>
        <pc:grpChg chg="add mod">
          <ac:chgData name="Daniel Barnes" userId="b303a15ee67145ed" providerId="LiveId" clId="{4A5A1811-DFF2-43F5-A7A7-22A66EF04CEB}" dt="2022-03-13T22:05:30.445" v="3587" actId="164"/>
          <ac:grpSpMkLst>
            <pc:docMk/>
            <pc:sldMk cId="2020206238" sldId="2145706668"/>
            <ac:grpSpMk id="71" creationId="{A12783AC-107E-405B-AE46-76495AA5CA2F}"/>
          </ac:grpSpMkLst>
        </pc:grpChg>
        <pc:grpChg chg="add mod">
          <ac:chgData name="Daniel Barnes" userId="b303a15ee67145ed" providerId="LiveId" clId="{4A5A1811-DFF2-43F5-A7A7-22A66EF04CEB}" dt="2022-03-13T22:05:30.445" v="3587" actId="164"/>
          <ac:grpSpMkLst>
            <pc:docMk/>
            <pc:sldMk cId="2020206238" sldId="2145706668"/>
            <ac:grpSpMk id="74" creationId="{4602B558-EDB7-4511-8362-1C6AE3BC95E6}"/>
          </ac:grpSpMkLst>
        </pc:grpChg>
        <pc:grpChg chg="add mod">
          <ac:chgData name="Daniel Barnes" userId="b303a15ee67145ed" providerId="LiveId" clId="{4A5A1811-DFF2-43F5-A7A7-22A66EF04CEB}" dt="2022-03-13T22:05:30.445" v="3587" actId="164"/>
          <ac:grpSpMkLst>
            <pc:docMk/>
            <pc:sldMk cId="2020206238" sldId="2145706668"/>
            <ac:grpSpMk id="77" creationId="{81FA3418-D807-4483-9363-C1DAFE87537B}"/>
          </ac:grpSpMkLst>
        </pc:grpChg>
        <pc:grpChg chg="del">
          <ac:chgData name="Daniel Barnes" userId="b303a15ee67145ed" providerId="LiveId" clId="{4A5A1811-DFF2-43F5-A7A7-22A66EF04CEB}" dt="2022-03-13T21:39:02.496" v="3245" actId="478"/>
          <ac:grpSpMkLst>
            <pc:docMk/>
            <pc:sldMk cId="2020206238" sldId="2145706668"/>
            <ac:grpSpMk id="100" creationId="{4DF58E1A-2B9E-47C6-9193-89E805613548}"/>
          </ac:grpSpMkLst>
        </pc:grpChg>
        <pc:grpChg chg="del">
          <ac:chgData name="Daniel Barnes" userId="b303a15ee67145ed" providerId="LiveId" clId="{4A5A1811-DFF2-43F5-A7A7-22A66EF04CEB}" dt="2022-03-13T21:39:02.496" v="3245" actId="478"/>
          <ac:grpSpMkLst>
            <pc:docMk/>
            <pc:sldMk cId="2020206238" sldId="2145706668"/>
            <ac:grpSpMk id="101" creationId="{BC970FD7-EEAD-46C7-B0ED-7A867795E385}"/>
          </ac:grpSpMkLst>
        </pc:grpChg>
        <pc:grpChg chg="del">
          <ac:chgData name="Daniel Barnes" userId="b303a15ee67145ed" providerId="LiveId" clId="{4A5A1811-DFF2-43F5-A7A7-22A66EF04CEB}" dt="2022-03-13T21:39:02.496" v="3245" actId="478"/>
          <ac:grpSpMkLst>
            <pc:docMk/>
            <pc:sldMk cId="2020206238" sldId="2145706668"/>
            <ac:grpSpMk id="102" creationId="{E8B6C71B-03D7-4A25-A3B5-9CF5A22D2497}"/>
          </ac:grpSpMkLst>
        </pc:grpChg>
        <pc:grpChg chg="del">
          <ac:chgData name="Daniel Barnes" userId="b303a15ee67145ed" providerId="LiveId" clId="{4A5A1811-DFF2-43F5-A7A7-22A66EF04CEB}" dt="2022-03-13T21:39:02.496" v="3245" actId="478"/>
          <ac:grpSpMkLst>
            <pc:docMk/>
            <pc:sldMk cId="2020206238" sldId="2145706668"/>
            <ac:grpSpMk id="103" creationId="{C96CAE8F-8848-4FC4-9FEA-72930EE233F1}"/>
          </ac:grpSpMkLst>
        </pc:grpChg>
        <pc:graphicFrameChg chg="add del mod modGraphic">
          <ac:chgData name="Daniel Barnes" userId="b303a15ee67145ed" providerId="LiveId" clId="{4A5A1811-DFF2-43F5-A7A7-22A66EF04CEB}" dt="2022-03-13T21:41:20.792" v="3273" actId="478"/>
          <ac:graphicFrameMkLst>
            <pc:docMk/>
            <pc:sldMk cId="2020206238" sldId="2145706668"/>
            <ac:graphicFrameMk id="5" creationId="{256F1BD1-3EC6-4E6E-8C5F-8E0CB0A5C9B7}"/>
          </ac:graphicFrameMkLst>
        </pc:graphicFrameChg>
        <pc:picChg chg="mod">
          <ac:chgData name="Daniel Barnes" userId="b303a15ee67145ed" providerId="LiveId" clId="{4A5A1811-DFF2-43F5-A7A7-22A66EF04CEB}" dt="2022-03-13T21:41:59.091" v="3277"/>
          <ac:picMkLst>
            <pc:docMk/>
            <pc:sldMk cId="2020206238" sldId="2145706668"/>
            <ac:picMk id="6" creationId="{0D94EE98-C8BA-4088-9399-E3A6F93524AD}"/>
          </ac:picMkLst>
        </pc:picChg>
        <pc:picChg chg="mod">
          <ac:chgData name="Daniel Barnes" userId="b303a15ee67145ed" providerId="LiveId" clId="{4A5A1811-DFF2-43F5-A7A7-22A66EF04CEB}" dt="2022-03-13T21:41:59.091" v="3277"/>
          <ac:picMkLst>
            <pc:docMk/>
            <pc:sldMk cId="2020206238" sldId="2145706668"/>
            <ac:picMk id="8" creationId="{49F80C29-BD4E-4670-AFF0-F59E30604817}"/>
          </ac:picMkLst>
        </pc:picChg>
        <pc:picChg chg="mod">
          <ac:chgData name="Daniel Barnes" userId="b303a15ee67145ed" providerId="LiveId" clId="{4A5A1811-DFF2-43F5-A7A7-22A66EF04CEB}" dt="2022-04-03T12:59:31.418" v="22324" actId="108"/>
          <ac:picMkLst>
            <pc:docMk/>
            <pc:sldMk cId="2020206238" sldId="2145706668"/>
            <ac:picMk id="10" creationId="{277E6190-5DA5-4D5A-96BA-1CD9654DE556}"/>
          </ac:picMkLst>
        </pc:picChg>
        <pc:picChg chg="mod">
          <ac:chgData name="Daniel Barnes" userId="b303a15ee67145ed" providerId="LiveId" clId="{4A5A1811-DFF2-43F5-A7A7-22A66EF04CEB}" dt="2022-04-03T12:59:31.418" v="22324" actId="108"/>
          <ac:picMkLst>
            <pc:docMk/>
            <pc:sldMk cId="2020206238" sldId="2145706668"/>
            <ac:picMk id="14" creationId="{8F30D176-1F26-4574-A3AE-DF6724CE75E0}"/>
          </ac:picMkLst>
        </pc:picChg>
        <pc:picChg chg="mod">
          <ac:chgData name="Daniel Barnes" userId="b303a15ee67145ed" providerId="LiveId" clId="{4A5A1811-DFF2-43F5-A7A7-22A66EF04CEB}" dt="2022-04-03T12:59:31.418" v="22324" actId="108"/>
          <ac:picMkLst>
            <pc:docMk/>
            <pc:sldMk cId="2020206238" sldId="2145706668"/>
            <ac:picMk id="16" creationId="{C4F55A5F-87B2-4210-A9EC-0FE7EF6DDB81}"/>
          </ac:picMkLst>
        </pc:picChg>
        <pc:picChg chg="mod">
          <ac:chgData name="Daniel Barnes" userId="b303a15ee67145ed" providerId="LiveId" clId="{4A5A1811-DFF2-43F5-A7A7-22A66EF04CEB}" dt="2022-04-03T12:59:31.418" v="22324" actId="108"/>
          <ac:picMkLst>
            <pc:docMk/>
            <pc:sldMk cId="2020206238" sldId="2145706668"/>
            <ac:picMk id="19" creationId="{DA39E6D6-5F71-4F33-B2F9-97EF92422C89}"/>
          </ac:picMkLst>
        </pc:picChg>
        <pc:picChg chg="mod">
          <ac:chgData name="Daniel Barnes" userId="b303a15ee67145ed" providerId="LiveId" clId="{4A5A1811-DFF2-43F5-A7A7-22A66EF04CEB}" dt="2022-03-13T21:41:59.091" v="3277"/>
          <ac:picMkLst>
            <pc:docMk/>
            <pc:sldMk cId="2020206238" sldId="2145706668"/>
            <ac:picMk id="86" creationId="{D5E40F14-C243-45DC-A9AD-C3E089B083A3}"/>
          </ac:picMkLst>
        </pc:picChg>
      </pc:sldChg>
      <pc:sldChg chg="addSp delSp modSp add mod">
        <pc:chgData name="Daniel Barnes" userId="b303a15ee67145ed" providerId="LiveId" clId="{4A5A1811-DFF2-43F5-A7A7-22A66EF04CEB}" dt="2022-04-03T12:59:17.722" v="22322" actId="208"/>
        <pc:sldMkLst>
          <pc:docMk/>
          <pc:sldMk cId="3268956078" sldId="2145706669"/>
        </pc:sldMkLst>
        <pc:spChg chg="mod">
          <ac:chgData name="Daniel Barnes" userId="b303a15ee67145ed" providerId="LiveId" clId="{4A5A1811-DFF2-43F5-A7A7-22A66EF04CEB}" dt="2022-03-13T21:53:34.124" v="3399" actId="207"/>
          <ac:spMkLst>
            <pc:docMk/>
            <pc:sldMk cId="3268956078" sldId="2145706669"/>
            <ac:spMk id="3" creationId="{CE21D9D7-FB8E-43B0-A613-DA6583074AB7}"/>
          </ac:spMkLst>
        </pc:spChg>
        <pc:spChg chg="add mod ord">
          <ac:chgData name="Daniel Barnes" userId="b303a15ee67145ed" providerId="LiveId" clId="{4A5A1811-DFF2-43F5-A7A7-22A66EF04CEB}" dt="2022-04-03T12:56:24.562" v="22295" actId="167"/>
          <ac:spMkLst>
            <pc:docMk/>
            <pc:sldMk cId="3268956078" sldId="2145706669"/>
            <ac:spMk id="6" creationId="{B37705CB-E1C2-4BF4-9E9D-C843ED679950}"/>
          </ac:spMkLst>
        </pc:spChg>
        <pc:spChg chg="del">
          <ac:chgData name="Daniel Barnes" userId="b303a15ee67145ed" providerId="LiveId" clId="{4A5A1811-DFF2-43F5-A7A7-22A66EF04CEB}" dt="2022-03-13T21:53:23.951" v="3396" actId="478"/>
          <ac:spMkLst>
            <pc:docMk/>
            <pc:sldMk cId="3268956078" sldId="2145706669"/>
            <ac:spMk id="30" creationId="{E57CC287-A5A6-4FD2-9FF6-E7530407F198}"/>
          </ac:spMkLst>
        </pc:spChg>
        <pc:spChg chg="del">
          <ac:chgData name="Daniel Barnes" userId="b303a15ee67145ed" providerId="LiveId" clId="{4A5A1811-DFF2-43F5-A7A7-22A66EF04CEB}" dt="2022-03-13T21:53:23.951" v="3396" actId="478"/>
          <ac:spMkLst>
            <pc:docMk/>
            <pc:sldMk cId="3268956078" sldId="2145706669"/>
            <ac:spMk id="31" creationId="{6B02841C-5C37-4F69-8B29-1DC00EABCB3E}"/>
          </ac:spMkLst>
        </pc:spChg>
        <pc:spChg chg="del">
          <ac:chgData name="Daniel Barnes" userId="b303a15ee67145ed" providerId="LiveId" clId="{4A5A1811-DFF2-43F5-A7A7-22A66EF04CEB}" dt="2022-03-13T21:53:23.951" v="3396" actId="478"/>
          <ac:spMkLst>
            <pc:docMk/>
            <pc:sldMk cId="3268956078" sldId="2145706669"/>
            <ac:spMk id="32" creationId="{D57ED92F-5901-44AD-964B-8E903FE5625E}"/>
          </ac:spMkLst>
        </pc:spChg>
        <pc:spChg chg="del">
          <ac:chgData name="Daniel Barnes" userId="b303a15ee67145ed" providerId="LiveId" clId="{4A5A1811-DFF2-43F5-A7A7-22A66EF04CEB}" dt="2022-03-13T21:53:23.951" v="3396" actId="478"/>
          <ac:spMkLst>
            <pc:docMk/>
            <pc:sldMk cId="3268956078" sldId="2145706669"/>
            <ac:spMk id="33" creationId="{00B3CE52-E56F-4D28-A54C-13ED900C2931}"/>
          </ac:spMkLst>
        </pc:spChg>
        <pc:spChg chg="del">
          <ac:chgData name="Daniel Barnes" userId="b303a15ee67145ed" providerId="LiveId" clId="{4A5A1811-DFF2-43F5-A7A7-22A66EF04CEB}" dt="2022-03-13T21:53:23.951" v="3396" actId="478"/>
          <ac:spMkLst>
            <pc:docMk/>
            <pc:sldMk cId="3268956078" sldId="2145706669"/>
            <ac:spMk id="34" creationId="{D85BA101-2491-4CC9-AC3E-1CAAD53F10DF}"/>
          </ac:spMkLst>
        </pc:spChg>
        <pc:spChg chg="mod">
          <ac:chgData name="Daniel Barnes" userId="b303a15ee67145ed" providerId="LiveId" clId="{4A5A1811-DFF2-43F5-A7A7-22A66EF04CEB}" dt="2022-03-13T21:53:34.124" v="3399" actId="207"/>
          <ac:spMkLst>
            <pc:docMk/>
            <pc:sldMk cId="3268956078" sldId="2145706669"/>
            <ac:spMk id="35" creationId="{B33BACFA-1159-4C77-A027-105328CB3C84}"/>
          </ac:spMkLst>
        </pc:spChg>
        <pc:spChg chg="mod">
          <ac:chgData name="Daniel Barnes" userId="b303a15ee67145ed" providerId="LiveId" clId="{4A5A1811-DFF2-43F5-A7A7-22A66EF04CEB}" dt="2022-03-13T21:53:34.124" v="3399" actId="207"/>
          <ac:spMkLst>
            <pc:docMk/>
            <pc:sldMk cId="3268956078" sldId="2145706669"/>
            <ac:spMk id="36" creationId="{E0EAC358-4AA2-486D-B3B5-DA29D5D0A9D1}"/>
          </ac:spMkLst>
        </pc:spChg>
        <pc:spChg chg="mod">
          <ac:chgData name="Daniel Barnes" userId="b303a15ee67145ed" providerId="LiveId" clId="{4A5A1811-DFF2-43F5-A7A7-22A66EF04CEB}" dt="2022-03-13T21:53:34.124" v="3399" actId="207"/>
          <ac:spMkLst>
            <pc:docMk/>
            <pc:sldMk cId="3268956078" sldId="2145706669"/>
            <ac:spMk id="37" creationId="{3D8A8A4F-DC01-4BF6-BD06-B59DEFCAF8E6}"/>
          </ac:spMkLst>
        </pc:spChg>
        <pc:spChg chg="mod">
          <ac:chgData name="Daniel Barnes" userId="b303a15ee67145ed" providerId="LiveId" clId="{4A5A1811-DFF2-43F5-A7A7-22A66EF04CEB}" dt="2022-03-13T21:53:34.124" v="3399" actId="207"/>
          <ac:spMkLst>
            <pc:docMk/>
            <pc:sldMk cId="3268956078" sldId="2145706669"/>
            <ac:spMk id="38" creationId="{469A0A08-857E-439C-8CAF-7AA781886912}"/>
          </ac:spMkLst>
        </pc:spChg>
        <pc:spChg chg="mod">
          <ac:chgData name="Daniel Barnes" userId="b303a15ee67145ed" providerId="LiveId" clId="{4A5A1811-DFF2-43F5-A7A7-22A66EF04CEB}" dt="2022-03-13T21:53:34.124" v="3399" actId="207"/>
          <ac:spMkLst>
            <pc:docMk/>
            <pc:sldMk cId="3268956078" sldId="2145706669"/>
            <ac:spMk id="40" creationId="{E9623D5D-7C80-440A-BF87-6BE0026034B8}"/>
          </ac:spMkLst>
        </pc:spChg>
        <pc:spChg chg="mod">
          <ac:chgData name="Daniel Barnes" userId="b303a15ee67145ed" providerId="LiveId" clId="{4A5A1811-DFF2-43F5-A7A7-22A66EF04CEB}" dt="2022-03-13T21:53:34.124" v="3399" actId="207"/>
          <ac:spMkLst>
            <pc:docMk/>
            <pc:sldMk cId="3268956078" sldId="2145706669"/>
            <ac:spMk id="41" creationId="{20714ADB-E61F-4FAA-B361-F9D6E2A926DA}"/>
          </ac:spMkLst>
        </pc:spChg>
        <pc:spChg chg="mod">
          <ac:chgData name="Daniel Barnes" userId="b303a15ee67145ed" providerId="LiveId" clId="{4A5A1811-DFF2-43F5-A7A7-22A66EF04CEB}" dt="2022-03-13T21:53:34.124" v="3399" actId="207"/>
          <ac:spMkLst>
            <pc:docMk/>
            <pc:sldMk cId="3268956078" sldId="2145706669"/>
            <ac:spMk id="42" creationId="{A80B3D11-1BAE-451F-B428-F4F5013132C6}"/>
          </ac:spMkLst>
        </pc:spChg>
        <pc:spChg chg="mod">
          <ac:chgData name="Daniel Barnes" userId="b303a15ee67145ed" providerId="LiveId" clId="{4A5A1811-DFF2-43F5-A7A7-22A66EF04CEB}" dt="2022-03-13T21:53:34.124" v="3399" actId="207"/>
          <ac:spMkLst>
            <pc:docMk/>
            <pc:sldMk cId="3268956078" sldId="2145706669"/>
            <ac:spMk id="43" creationId="{B94C6666-B74E-4347-8C9E-DF57C13FA894}"/>
          </ac:spMkLst>
        </pc:spChg>
        <pc:spChg chg="mod">
          <ac:chgData name="Daniel Barnes" userId="b303a15ee67145ed" providerId="LiveId" clId="{4A5A1811-DFF2-43F5-A7A7-22A66EF04CEB}" dt="2022-03-13T21:53:34.124" v="3399" actId="207"/>
          <ac:spMkLst>
            <pc:docMk/>
            <pc:sldMk cId="3268956078" sldId="2145706669"/>
            <ac:spMk id="44" creationId="{F7D55E56-D5F5-4E0F-B6E3-14A84EA3F6FB}"/>
          </ac:spMkLst>
        </pc:spChg>
        <pc:spChg chg="del mod">
          <ac:chgData name="Daniel Barnes" userId="b303a15ee67145ed" providerId="LiveId" clId="{4A5A1811-DFF2-43F5-A7A7-22A66EF04CEB}" dt="2022-03-13T22:23:31.085" v="3976" actId="478"/>
          <ac:spMkLst>
            <pc:docMk/>
            <pc:sldMk cId="3268956078" sldId="2145706669"/>
            <ac:spMk id="45" creationId="{8EC6F565-658E-44CA-878B-FAF35AE9E6AA}"/>
          </ac:spMkLst>
        </pc:spChg>
        <pc:spChg chg="del mod topLvl">
          <ac:chgData name="Daniel Barnes" userId="b303a15ee67145ed" providerId="LiveId" clId="{4A5A1811-DFF2-43F5-A7A7-22A66EF04CEB}" dt="2022-04-03T12:51:54.135" v="22219" actId="478"/>
          <ac:spMkLst>
            <pc:docMk/>
            <pc:sldMk cId="3268956078" sldId="2145706669"/>
            <ac:spMk id="59" creationId="{164D0F47-5D91-4279-B8E9-C025BCBEE18C}"/>
          </ac:spMkLst>
        </pc:spChg>
        <pc:spChg chg="add mod">
          <ac:chgData name="Daniel Barnes" userId="b303a15ee67145ed" providerId="LiveId" clId="{4A5A1811-DFF2-43F5-A7A7-22A66EF04CEB}" dt="2022-04-03T12:57:56.670" v="22314" actId="14100"/>
          <ac:spMkLst>
            <pc:docMk/>
            <pc:sldMk cId="3268956078" sldId="2145706669"/>
            <ac:spMk id="62" creationId="{39CF67DA-B6BD-442A-9E3B-E9F82178A808}"/>
          </ac:spMkLst>
        </pc:spChg>
        <pc:spChg chg="add mod">
          <ac:chgData name="Daniel Barnes" userId="b303a15ee67145ed" providerId="LiveId" clId="{4A5A1811-DFF2-43F5-A7A7-22A66EF04CEB}" dt="2022-04-03T12:54:04.283" v="22249" actId="165"/>
          <ac:spMkLst>
            <pc:docMk/>
            <pc:sldMk cId="3268956078" sldId="2145706669"/>
            <ac:spMk id="63" creationId="{BBB7E310-5744-44CD-9D4B-B79E10657BBC}"/>
          </ac:spMkLst>
        </pc:spChg>
        <pc:spChg chg="del mod topLvl">
          <ac:chgData name="Daniel Barnes" userId="b303a15ee67145ed" providerId="LiveId" clId="{4A5A1811-DFF2-43F5-A7A7-22A66EF04CEB}" dt="2022-03-13T21:57:07.015" v="3461" actId="478"/>
          <ac:spMkLst>
            <pc:docMk/>
            <pc:sldMk cId="3268956078" sldId="2145706669"/>
            <ac:spMk id="66" creationId="{BDB2D857-8B5B-45FF-803C-6B00D3825C12}"/>
          </ac:spMkLst>
        </pc:spChg>
        <pc:spChg chg="mod ord topLvl">
          <ac:chgData name="Daniel Barnes" userId="b303a15ee67145ed" providerId="LiveId" clId="{4A5A1811-DFF2-43F5-A7A7-22A66EF04CEB}" dt="2022-04-03T12:54:09.722" v="22250" actId="165"/>
          <ac:spMkLst>
            <pc:docMk/>
            <pc:sldMk cId="3268956078" sldId="2145706669"/>
            <ac:spMk id="67" creationId="{B2C9F3D2-C317-4CBA-81AC-EA9F4FFFE359}"/>
          </ac:spMkLst>
        </pc:spChg>
        <pc:spChg chg="add del mod topLvl">
          <ac:chgData name="Daniel Barnes" userId="b303a15ee67145ed" providerId="LiveId" clId="{4A5A1811-DFF2-43F5-A7A7-22A66EF04CEB}" dt="2022-04-03T12:51:51.414" v="22218" actId="478"/>
          <ac:spMkLst>
            <pc:docMk/>
            <pc:sldMk cId="3268956078" sldId="2145706669"/>
            <ac:spMk id="68" creationId="{9451C05C-A9BE-49F1-87A6-3BC9A9F6AFBD}"/>
          </ac:spMkLst>
        </pc:spChg>
        <pc:spChg chg="add del mod topLvl">
          <ac:chgData name="Daniel Barnes" userId="b303a15ee67145ed" providerId="LiveId" clId="{4A5A1811-DFF2-43F5-A7A7-22A66EF04CEB}" dt="2022-04-03T12:51:49.624" v="22217" actId="478"/>
          <ac:spMkLst>
            <pc:docMk/>
            <pc:sldMk cId="3268956078" sldId="2145706669"/>
            <ac:spMk id="71" creationId="{925DAB0E-7E9A-4076-A2C9-3490042C3D90}"/>
          </ac:spMkLst>
        </pc:spChg>
        <pc:spChg chg="add mod ord topLvl">
          <ac:chgData name="Daniel Barnes" userId="b303a15ee67145ed" providerId="LiveId" clId="{4A5A1811-DFF2-43F5-A7A7-22A66EF04CEB}" dt="2022-04-03T12:53:11.687" v="22227" actId="165"/>
          <ac:spMkLst>
            <pc:docMk/>
            <pc:sldMk cId="3268956078" sldId="2145706669"/>
            <ac:spMk id="72" creationId="{FD8C8F7F-9D39-4618-9E2F-5BE725E8339B}"/>
          </ac:spMkLst>
        </pc:spChg>
        <pc:spChg chg="add mod">
          <ac:chgData name="Daniel Barnes" userId="b303a15ee67145ed" providerId="LiveId" clId="{4A5A1811-DFF2-43F5-A7A7-22A66EF04CEB}" dt="2022-03-13T22:00:56.668" v="3525"/>
          <ac:spMkLst>
            <pc:docMk/>
            <pc:sldMk cId="3268956078" sldId="2145706669"/>
            <ac:spMk id="76" creationId="{C405DA3D-94CA-4F36-8409-88C31694D468}"/>
          </ac:spMkLst>
        </pc:spChg>
        <pc:spChg chg="add del mod">
          <ac:chgData name="Daniel Barnes" userId="b303a15ee67145ed" providerId="LiveId" clId="{4A5A1811-DFF2-43F5-A7A7-22A66EF04CEB}" dt="2022-04-03T12:50:56.303" v="22213" actId="478"/>
          <ac:spMkLst>
            <pc:docMk/>
            <pc:sldMk cId="3268956078" sldId="2145706669"/>
            <ac:spMk id="77" creationId="{7A786174-D664-44F6-8781-4CB3AC9FE54D}"/>
          </ac:spMkLst>
        </pc:spChg>
        <pc:spChg chg="add mod">
          <ac:chgData name="Daniel Barnes" userId="b303a15ee67145ed" providerId="LiveId" clId="{4A5A1811-DFF2-43F5-A7A7-22A66EF04CEB}" dt="2022-04-03T12:52:26.611" v="22224" actId="1076"/>
          <ac:spMkLst>
            <pc:docMk/>
            <pc:sldMk cId="3268956078" sldId="2145706669"/>
            <ac:spMk id="80" creationId="{C50761B1-1B75-4004-9D23-2B51C0ECF96A}"/>
          </ac:spMkLst>
        </pc:spChg>
        <pc:spChg chg="add mod">
          <ac:chgData name="Daniel Barnes" userId="b303a15ee67145ed" providerId="LiveId" clId="{4A5A1811-DFF2-43F5-A7A7-22A66EF04CEB}" dt="2022-04-03T12:59:17.722" v="22322" actId="208"/>
          <ac:spMkLst>
            <pc:docMk/>
            <pc:sldMk cId="3268956078" sldId="2145706669"/>
            <ac:spMk id="81" creationId="{D6C10BC8-0BF1-413F-B10D-1C5366151463}"/>
          </ac:spMkLst>
        </pc:spChg>
        <pc:spChg chg="add mod">
          <ac:chgData name="Daniel Barnes" userId="b303a15ee67145ed" providerId="LiveId" clId="{4A5A1811-DFF2-43F5-A7A7-22A66EF04CEB}" dt="2022-03-13T22:04:09.530" v="3578" actId="164"/>
          <ac:spMkLst>
            <pc:docMk/>
            <pc:sldMk cId="3268956078" sldId="2145706669"/>
            <ac:spMk id="82" creationId="{AF5A6ED4-370A-42C9-A9A3-6C185B573F1F}"/>
          </ac:spMkLst>
        </pc:spChg>
        <pc:spChg chg="mod">
          <ac:chgData name="Daniel Barnes" userId="b303a15ee67145ed" providerId="LiveId" clId="{4A5A1811-DFF2-43F5-A7A7-22A66EF04CEB}" dt="2022-03-13T22:06:55.567" v="3609" actId="14100"/>
          <ac:spMkLst>
            <pc:docMk/>
            <pc:sldMk cId="3268956078" sldId="2145706669"/>
            <ac:spMk id="92" creationId="{4BC70F49-C9CD-4930-90C2-C2E9F0A1C606}"/>
          </ac:spMkLst>
        </pc:spChg>
        <pc:spChg chg="mod">
          <ac:chgData name="Daniel Barnes" userId="b303a15ee67145ed" providerId="LiveId" clId="{4A5A1811-DFF2-43F5-A7A7-22A66EF04CEB}" dt="2022-03-13T22:06:30.742" v="3602" actId="20577"/>
          <ac:spMkLst>
            <pc:docMk/>
            <pc:sldMk cId="3268956078" sldId="2145706669"/>
            <ac:spMk id="93" creationId="{2B53FA17-FB4A-40DC-9347-88CE67C7A46B}"/>
          </ac:spMkLst>
        </pc:spChg>
        <pc:spChg chg="mod">
          <ac:chgData name="Daniel Barnes" userId="b303a15ee67145ed" providerId="LiveId" clId="{4A5A1811-DFF2-43F5-A7A7-22A66EF04CEB}" dt="2022-03-13T22:07:42.217" v="3630" actId="207"/>
          <ac:spMkLst>
            <pc:docMk/>
            <pc:sldMk cId="3268956078" sldId="2145706669"/>
            <ac:spMk id="94" creationId="{3385DFA2-E084-4E8A-A64B-2ECACEE0EA10}"/>
          </ac:spMkLst>
        </pc:spChg>
        <pc:spChg chg="mod">
          <ac:chgData name="Daniel Barnes" userId="b303a15ee67145ed" providerId="LiveId" clId="{4A5A1811-DFF2-43F5-A7A7-22A66EF04CEB}" dt="2022-03-13T22:06:27.983" v="3600" actId="20577"/>
          <ac:spMkLst>
            <pc:docMk/>
            <pc:sldMk cId="3268956078" sldId="2145706669"/>
            <ac:spMk id="95" creationId="{EFEE615F-EF95-4FB7-906D-F01590F3B3C5}"/>
          </ac:spMkLst>
        </pc:spChg>
        <pc:spChg chg="mod">
          <ac:chgData name="Daniel Barnes" userId="b303a15ee67145ed" providerId="LiveId" clId="{4A5A1811-DFF2-43F5-A7A7-22A66EF04CEB}" dt="2022-03-13T22:06:14.611" v="3594" actId="165"/>
          <ac:spMkLst>
            <pc:docMk/>
            <pc:sldMk cId="3268956078" sldId="2145706669"/>
            <ac:spMk id="96" creationId="{6CEF0B9A-0F09-4660-86B1-07EF3DC71DEF}"/>
          </ac:spMkLst>
        </pc:spChg>
        <pc:spChg chg="mod">
          <ac:chgData name="Daniel Barnes" userId="b303a15ee67145ed" providerId="LiveId" clId="{4A5A1811-DFF2-43F5-A7A7-22A66EF04CEB}" dt="2022-03-13T22:06:14.611" v="3594" actId="165"/>
          <ac:spMkLst>
            <pc:docMk/>
            <pc:sldMk cId="3268956078" sldId="2145706669"/>
            <ac:spMk id="97" creationId="{87A6FD15-083C-4BB2-978A-DC3F7C055144}"/>
          </ac:spMkLst>
        </pc:spChg>
        <pc:spChg chg="mod">
          <ac:chgData name="Daniel Barnes" userId="b303a15ee67145ed" providerId="LiveId" clId="{4A5A1811-DFF2-43F5-A7A7-22A66EF04CEB}" dt="2022-03-13T22:06:14.611" v="3594" actId="165"/>
          <ac:spMkLst>
            <pc:docMk/>
            <pc:sldMk cId="3268956078" sldId="2145706669"/>
            <ac:spMk id="98" creationId="{D9C8CD23-1B6A-44BA-8736-7C171EE6EF30}"/>
          </ac:spMkLst>
        </pc:spChg>
        <pc:spChg chg="mod">
          <ac:chgData name="Daniel Barnes" userId="b303a15ee67145ed" providerId="LiveId" clId="{4A5A1811-DFF2-43F5-A7A7-22A66EF04CEB}" dt="2022-03-13T22:06:14.611" v="3594" actId="165"/>
          <ac:spMkLst>
            <pc:docMk/>
            <pc:sldMk cId="3268956078" sldId="2145706669"/>
            <ac:spMk id="99" creationId="{2E6729FD-4367-4F64-9850-04C6BA339563}"/>
          </ac:spMkLst>
        </pc:spChg>
        <pc:spChg chg="mod">
          <ac:chgData name="Daniel Barnes" userId="b303a15ee67145ed" providerId="LiveId" clId="{4A5A1811-DFF2-43F5-A7A7-22A66EF04CEB}" dt="2022-03-13T22:07:20.484" v="3627" actId="14100"/>
          <ac:spMkLst>
            <pc:docMk/>
            <pc:sldMk cId="3268956078" sldId="2145706669"/>
            <ac:spMk id="101" creationId="{8090EF49-CE73-4961-B2C7-1E72A88061A7}"/>
          </ac:spMkLst>
        </pc:spChg>
        <pc:spChg chg="mod">
          <ac:chgData name="Daniel Barnes" userId="b303a15ee67145ed" providerId="LiveId" clId="{4A5A1811-DFF2-43F5-A7A7-22A66EF04CEB}" dt="2022-03-13T22:06:17.299" v="3595"/>
          <ac:spMkLst>
            <pc:docMk/>
            <pc:sldMk cId="3268956078" sldId="2145706669"/>
            <ac:spMk id="102" creationId="{94C0A95C-6072-4320-80E0-ADEBED7CD1F1}"/>
          </ac:spMkLst>
        </pc:spChg>
        <pc:spChg chg="add del mod">
          <ac:chgData name="Daniel Barnes" userId="b303a15ee67145ed" providerId="LiveId" clId="{4A5A1811-DFF2-43F5-A7A7-22A66EF04CEB}" dt="2022-03-13T22:23:10.161" v="3970"/>
          <ac:spMkLst>
            <pc:docMk/>
            <pc:sldMk cId="3268956078" sldId="2145706669"/>
            <ac:spMk id="103" creationId="{8880EFC5-2276-4487-BEC2-BA7D882BE984}"/>
          </ac:spMkLst>
        </pc:spChg>
        <pc:spChg chg="add mod">
          <ac:chgData name="Daniel Barnes" userId="b303a15ee67145ed" providerId="LiveId" clId="{4A5A1811-DFF2-43F5-A7A7-22A66EF04CEB}" dt="2022-03-13T22:23:14.242" v="3973"/>
          <ac:spMkLst>
            <pc:docMk/>
            <pc:sldMk cId="3268956078" sldId="2145706669"/>
            <ac:spMk id="104" creationId="{1371C763-D6D4-4861-9156-C410030BD15E}"/>
          </ac:spMkLst>
        </pc:spChg>
        <pc:grpChg chg="add del mod">
          <ac:chgData name="Daniel Barnes" userId="b303a15ee67145ed" providerId="LiveId" clId="{4A5A1811-DFF2-43F5-A7A7-22A66EF04CEB}" dt="2022-04-03T12:54:04.283" v="22249" actId="165"/>
          <ac:grpSpMkLst>
            <pc:docMk/>
            <pc:sldMk cId="3268956078" sldId="2145706669"/>
            <ac:grpSpMk id="3" creationId="{B3EB2266-75CB-4EB8-85C8-4ABD4146EFB8}"/>
          </ac:grpSpMkLst>
        </pc:grpChg>
        <pc:grpChg chg="del mod">
          <ac:chgData name="Daniel Barnes" userId="b303a15ee67145ed" providerId="LiveId" clId="{4A5A1811-DFF2-43F5-A7A7-22A66EF04CEB}" dt="2022-03-13T22:07:45.744" v="3631" actId="478"/>
          <ac:grpSpMkLst>
            <pc:docMk/>
            <pc:sldMk cId="3268956078" sldId="2145706669"/>
            <ac:grpSpMk id="4" creationId="{4FA1DCF7-B8B8-47A2-BF8F-4013E5E281E3}"/>
          </ac:grpSpMkLst>
        </pc:grpChg>
        <pc:grpChg chg="del mod">
          <ac:chgData name="Daniel Barnes" userId="b303a15ee67145ed" providerId="LiveId" clId="{4A5A1811-DFF2-43F5-A7A7-22A66EF04CEB}" dt="2022-03-13T22:07:45.744" v="3631" actId="478"/>
          <ac:grpSpMkLst>
            <pc:docMk/>
            <pc:sldMk cId="3268956078" sldId="2145706669"/>
            <ac:grpSpMk id="6" creationId="{BD73872E-2FFB-4D32-BB40-86EF9B8307F8}"/>
          </ac:grpSpMkLst>
        </pc:grpChg>
        <pc:grpChg chg="del mod">
          <ac:chgData name="Daniel Barnes" userId="b303a15ee67145ed" providerId="LiveId" clId="{4A5A1811-DFF2-43F5-A7A7-22A66EF04CEB}" dt="2022-03-13T22:07:45.744" v="3631" actId="478"/>
          <ac:grpSpMkLst>
            <pc:docMk/>
            <pc:sldMk cId="3268956078" sldId="2145706669"/>
            <ac:grpSpMk id="8" creationId="{0CD88153-CAD0-4AF4-99BB-128A898887EA}"/>
          </ac:grpSpMkLst>
        </pc:grpChg>
        <pc:grpChg chg="del mod">
          <ac:chgData name="Daniel Barnes" userId="b303a15ee67145ed" providerId="LiveId" clId="{4A5A1811-DFF2-43F5-A7A7-22A66EF04CEB}" dt="2022-03-13T22:07:45.744" v="3631" actId="478"/>
          <ac:grpSpMkLst>
            <pc:docMk/>
            <pc:sldMk cId="3268956078" sldId="2145706669"/>
            <ac:grpSpMk id="10" creationId="{068C8011-CE50-4093-91FC-5D240A58628A}"/>
          </ac:grpSpMkLst>
        </pc:grpChg>
        <pc:grpChg chg="del mod">
          <ac:chgData name="Daniel Barnes" userId="b303a15ee67145ed" providerId="LiveId" clId="{4A5A1811-DFF2-43F5-A7A7-22A66EF04CEB}" dt="2022-03-13T22:07:45.744" v="3631" actId="478"/>
          <ac:grpSpMkLst>
            <pc:docMk/>
            <pc:sldMk cId="3268956078" sldId="2145706669"/>
            <ac:grpSpMk id="12" creationId="{31AD0998-6DA2-41CB-BFF8-AEC87670DB77}"/>
          </ac:grpSpMkLst>
        </pc:grpChg>
        <pc:grpChg chg="del">
          <ac:chgData name="Daniel Barnes" userId="b303a15ee67145ed" providerId="LiveId" clId="{4A5A1811-DFF2-43F5-A7A7-22A66EF04CEB}" dt="2022-03-13T21:53:25.696" v="3397" actId="478"/>
          <ac:grpSpMkLst>
            <pc:docMk/>
            <pc:sldMk cId="3268956078" sldId="2145706669"/>
            <ac:grpSpMk id="17" creationId="{FBAAEB3C-771F-44C8-B526-A886D9EA1A4C}"/>
          </ac:grpSpMkLst>
        </pc:grpChg>
        <pc:grpChg chg="del">
          <ac:chgData name="Daniel Barnes" userId="b303a15ee67145ed" providerId="LiveId" clId="{4A5A1811-DFF2-43F5-A7A7-22A66EF04CEB}" dt="2022-03-13T21:53:23.951" v="3396" actId="478"/>
          <ac:grpSpMkLst>
            <pc:docMk/>
            <pc:sldMk cId="3268956078" sldId="2145706669"/>
            <ac:grpSpMk id="24" creationId="{D8212EF3-2C11-43C4-A86B-A6C494DC7181}"/>
          </ac:grpSpMkLst>
        </pc:grpChg>
        <pc:grpChg chg="del">
          <ac:chgData name="Daniel Barnes" userId="b303a15ee67145ed" providerId="LiveId" clId="{4A5A1811-DFF2-43F5-A7A7-22A66EF04CEB}" dt="2022-03-13T21:53:23.951" v="3396" actId="478"/>
          <ac:grpSpMkLst>
            <pc:docMk/>
            <pc:sldMk cId="3268956078" sldId="2145706669"/>
            <ac:grpSpMk id="25" creationId="{0E89DCB5-18E3-4F5C-AF33-AA585F3AABE1}"/>
          </ac:grpSpMkLst>
        </pc:grpChg>
        <pc:grpChg chg="del">
          <ac:chgData name="Daniel Barnes" userId="b303a15ee67145ed" providerId="LiveId" clId="{4A5A1811-DFF2-43F5-A7A7-22A66EF04CEB}" dt="2022-03-13T21:53:23.951" v="3396" actId="478"/>
          <ac:grpSpMkLst>
            <pc:docMk/>
            <pc:sldMk cId="3268956078" sldId="2145706669"/>
            <ac:grpSpMk id="26" creationId="{513E8FD0-F3D2-4417-9146-0EC27C90A079}"/>
          </ac:grpSpMkLst>
        </pc:grpChg>
        <pc:grpChg chg="del">
          <ac:chgData name="Daniel Barnes" userId="b303a15ee67145ed" providerId="LiveId" clId="{4A5A1811-DFF2-43F5-A7A7-22A66EF04CEB}" dt="2022-03-13T21:53:23.951" v="3396" actId="478"/>
          <ac:grpSpMkLst>
            <pc:docMk/>
            <pc:sldMk cId="3268956078" sldId="2145706669"/>
            <ac:grpSpMk id="27" creationId="{A387584E-8326-4604-BA37-DA00C1391CD3}"/>
          </ac:grpSpMkLst>
        </pc:grpChg>
        <pc:grpChg chg="add del mod">
          <ac:chgData name="Daniel Barnes" userId="b303a15ee67145ed" providerId="LiveId" clId="{4A5A1811-DFF2-43F5-A7A7-22A66EF04CEB}" dt="2022-04-03T12:56:34.078" v="22300" actId="478"/>
          <ac:grpSpMkLst>
            <pc:docMk/>
            <pc:sldMk cId="3268956078" sldId="2145706669"/>
            <ac:grpSpMk id="51" creationId="{DFED0E52-91F8-41EE-8B24-EE8987164891}"/>
          </ac:grpSpMkLst>
        </pc:grpChg>
        <pc:grpChg chg="add mod topLvl">
          <ac:chgData name="Daniel Barnes" userId="b303a15ee67145ed" providerId="LiveId" clId="{4A5A1811-DFF2-43F5-A7A7-22A66EF04CEB}" dt="2022-04-03T12:54:04.283" v="22249" actId="165"/>
          <ac:grpSpMkLst>
            <pc:docMk/>
            <pc:sldMk cId="3268956078" sldId="2145706669"/>
            <ac:grpSpMk id="55" creationId="{48B459F7-1B9F-459C-BC06-767291EFDCD1}"/>
          </ac:grpSpMkLst>
        </pc:grpChg>
        <pc:grpChg chg="add mod ord topLvl">
          <ac:chgData name="Daniel Barnes" userId="b303a15ee67145ed" providerId="LiveId" clId="{4A5A1811-DFF2-43F5-A7A7-22A66EF04CEB}" dt="2022-04-03T12:56:03.963" v="22288" actId="167"/>
          <ac:grpSpMkLst>
            <pc:docMk/>
            <pc:sldMk cId="3268956078" sldId="2145706669"/>
            <ac:grpSpMk id="56" creationId="{C44FE2AD-8293-4A18-9CD6-4214211CE245}"/>
          </ac:grpSpMkLst>
        </pc:grpChg>
        <pc:grpChg chg="add del mod">
          <ac:chgData name="Daniel Barnes" userId="b303a15ee67145ed" providerId="LiveId" clId="{4A5A1811-DFF2-43F5-A7A7-22A66EF04CEB}" dt="2022-03-13T21:55:25.975" v="3433" actId="478"/>
          <ac:grpSpMkLst>
            <pc:docMk/>
            <pc:sldMk cId="3268956078" sldId="2145706669"/>
            <ac:grpSpMk id="57" creationId="{DF0C10F8-F09B-4B81-AB33-2AE9F7C866E8}"/>
          </ac:grpSpMkLst>
        </pc:grpChg>
        <pc:grpChg chg="add mod">
          <ac:chgData name="Daniel Barnes" userId="b303a15ee67145ed" providerId="LiveId" clId="{4A5A1811-DFF2-43F5-A7A7-22A66EF04CEB}" dt="2022-04-03T12:56:38.934" v="22302"/>
          <ac:grpSpMkLst>
            <pc:docMk/>
            <pc:sldMk cId="3268956078" sldId="2145706669"/>
            <ac:grpSpMk id="58" creationId="{6CD4D9FA-B7FB-4493-B7DC-38D5492034E9}"/>
          </ac:grpSpMkLst>
        </pc:grpChg>
        <pc:grpChg chg="del mod">
          <ac:chgData name="Daniel Barnes" userId="b303a15ee67145ed" providerId="LiveId" clId="{4A5A1811-DFF2-43F5-A7A7-22A66EF04CEB}" dt="2022-03-13T21:55:24.872" v="3432" actId="478"/>
          <ac:grpSpMkLst>
            <pc:docMk/>
            <pc:sldMk cId="3268956078" sldId="2145706669"/>
            <ac:grpSpMk id="58" creationId="{93F2648F-98FA-41EA-BA89-D36C0330AFBD}"/>
          </ac:grpSpMkLst>
        </pc:grpChg>
        <pc:grpChg chg="add del mod topLvl">
          <ac:chgData name="Daniel Barnes" userId="b303a15ee67145ed" providerId="LiveId" clId="{4A5A1811-DFF2-43F5-A7A7-22A66EF04CEB}" dt="2022-04-03T12:51:54.135" v="22219" actId="478"/>
          <ac:grpSpMkLst>
            <pc:docMk/>
            <pc:sldMk cId="3268956078" sldId="2145706669"/>
            <ac:grpSpMk id="64" creationId="{2D9583BA-181B-4615-BD6E-25A9F2946C33}"/>
          </ac:grpSpMkLst>
        </pc:grpChg>
        <pc:grpChg chg="add del mod">
          <ac:chgData name="Daniel Barnes" userId="b303a15ee67145ed" providerId="LiveId" clId="{4A5A1811-DFF2-43F5-A7A7-22A66EF04CEB}" dt="2022-03-13T21:57:07.015" v="3461" actId="478"/>
          <ac:grpSpMkLst>
            <pc:docMk/>
            <pc:sldMk cId="3268956078" sldId="2145706669"/>
            <ac:grpSpMk id="65" creationId="{03063B24-C9E1-4CC1-A3F5-3E275761F721}"/>
          </ac:grpSpMkLst>
        </pc:grpChg>
        <pc:grpChg chg="add del mod">
          <ac:chgData name="Daniel Barnes" userId="b303a15ee67145ed" providerId="LiveId" clId="{4A5A1811-DFF2-43F5-A7A7-22A66EF04CEB}" dt="2022-03-13T22:00:29.317" v="3518" actId="165"/>
          <ac:grpSpMkLst>
            <pc:docMk/>
            <pc:sldMk cId="3268956078" sldId="2145706669"/>
            <ac:grpSpMk id="69" creationId="{120C4BFC-0E40-450C-8D56-4F3C7EC2CEA7}"/>
          </ac:grpSpMkLst>
        </pc:grpChg>
        <pc:grpChg chg="add del mod">
          <ac:chgData name="Daniel Barnes" userId="b303a15ee67145ed" providerId="LiveId" clId="{4A5A1811-DFF2-43F5-A7A7-22A66EF04CEB}" dt="2022-03-13T22:01:35.362" v="3536" actId="165"/>
          <ac:grpSpMkLst>
            <pc:docMk/>
            <pc:sldMk cId="3268956078" sldId="2145706669"/>
            <ac:grpSpMk id="70" creationId="{A043A00F-5177-4BEC-9D1D-0D2C0CD9D5C7}"/>
          </ac:grpSpMkLst>
        </pc:grpChg>
        <pc:grpChg chg="add del mod topLvl">
          <ac:chgData name="Daniel Barnes" userId="b303a15ee67145ed" providerId="LiveId" clId="{4A5A1811-DFF2-43F5-A7A7-22A66EF04CEB}" dt="2022-04-03T12:53:11.687" v="22227" actId="165"/>
          <ac:grpSpMkLst>
            <pc:docMk/>
            <pc:sldMk cId="3268956078" sldId="2145706669"/>
            <ac:grpSpMk id="73" creationId="{72C4BFA5-3B99-4759-8EC0-A2FA3A8C2A93}"/>
          </ac:grpSpMkLst>
        </pc:grpChg>
        <pc:grpChg chg="add del mod">
          <ac:chgData name="Daniel Barnes" userId="b303a15ee67145ed" providerId="LiveId" clId="{4A5A1811-DFF2-43F5-A7A7-22A66EF04CEB}" dt="2022-03-13T22:01:30.350" v="3534" actId="165"/>
          <ac:grpSpMkLst>
            <pc:docMk/>
            <pc:sldMk cId="3268956078" sldId="2145706669"/>
            <ac:grpSpMk id="74" creationId="{E4128A5A-62FB-4BCF-857D-1C2E012CA6DB}"/>
          </ac:grpSpMkLst>
        </pc:grpChg>
        <pc:grpChg chg="add del mod">
          <ac:chgData name="Daniel Barnes" userId="b303a15ee67145ed" providerId="LiveId" clId="{4A5A1811-DFF2-43F5-A7A7-22A66EF04CEB}" dt="2022-03-13T22:01:32.475" v="3535" actId="165"/>
          <ac:grpSpMkLst>
            <pc:docMk/>
            <pc:sldMk cId="3268956078" sldId="2145706669"/>
            <ac:grpSpMk id="75" creationId="{7198DE84-942E-4716-9112-B6911797B063}"/>
          </ac:grpSpMkLst>
        </pc:grpChg>
        <pc:grpChg chg="add del mod">
          <ac:chgData name="Daniel Barnes" userId="b303a15ee67145ed" providerId="LiveId" clId="{4A5A1811-DFF2-43F5-A7A7-22A66EF04CEB}" dt="2022-04-03T12:51:49.624" v="22217" actId="478"/>
          <ac:grpSpMkLst>
            <pc:docMk/>
            <pc:sldMk cId="3268956078" sldId="2145706669"/>
            <ac:grpSpMk id="78" creationId="{7A50C85A-9639-4B37-9035-328AC696E8CE}"/>
          </ac:grpSpMkLst>
        </pc:grpChg>
        <pc:grpChg chg="add del mod">
          <ac:chgData name="Daniel Barnes" userId="b303a15ee67145ed" providerId="LiveId" clId="{4A5A1811-DFF2-43F5-A7A7-22A66EF04CEB}" dt="2022-04-03T12:50:56.303" v="22213" actId="478"/>
          <ac:grpSpMkLst>
            <pc:docMk/>
            <pc:sldMk cId="3268956078" sldId="2145706669"/>
            <ac:grpSpMk id="79" creationId="{8E4E5152-86F0-4A29-9916-B37EAFAE72BC}"/>
          </ac:grpSpMkLst>
        </pc:grpChg>
        <pc:grpChg chg="add mod">
          <ac:chgData name="Daniel Barnes" userId="b303a15ee67145ed" providerId="LiveId" clId="{4A5A1811-DFF2-43F5-A7A7-22A66EF04CEB}" dt="2022-03-13T22:05:03.863" v="3584" actId="12788"/>
          <ac:grpSpMkLst>
            <pc:docMk/>
            <pc:sldMk cId="3268956078" sldId="2145706669"/>
            <ac:grpSpMk id="83" creationId="{9176D75B-05EA-4B19-B6D3-B418F14B0ADD}"/>
          </ac:grpSpMkLst>
        </pc:grpChg>
        <pc:grpChg chg="add del mod topLvl">
          <ac:chgData name="Daniel Barnes" userId="b303a15ee67145ed" providerId="LiveId" clId="{4A5A1811-DFF2-43F5-A7A7-22A66EF04CEB}" dt="2022-04-03T12:54:09.722" v="22250" actId="165"/>
          <ac:grpSpMkLst>
            <pc:docMk/>
            <pc:sldMk cId="3268956078" sldId="2145706669"/>
            <ac:grpSpMk id="84" creationId="{5F22909C-3579-4BB4-92E9-F19139A63024}"/>
          </ac:grpSpMkLst>
        </pc:grpChg>
        <pc:grpChg chg="add mod topLvl">
          <ac:chgData name="Daniel Barnes" userId="b303a15ee67145ed" providerId="LiveId" clId="{4A5A1811-DFF2-43F5-A7A7-22A66EF04CEB}" dt="2022-04-03T12:58:18.397" v="22317" actId="339"/>
          <ac:grpSpMkLst>
            <pc:docMk/>
            <pc:sldMk cId="3268956078" sldId="2145706669"/>
            <ac:grpSpMk id="85" creationId="{63EAAE0C-AD15-43D9-AB32-6192AE475489}"/>
          </ac:grpSpMkLst>
        </pc:grpChg>
        <pc:grpChg chg="add mod">
          <ac:chgData name="Daniel Barnes" userId="b303a15ee67145ed" providerId="LiveId" clId="{4A5A1811-DFF2-43F5-A7A7-22A66EF04CEB}" dt="2022-03-13T22:05:08.647" v="3585" actId="465"/>
          <ac:grpSpMkLst>
            <pc:docMk/>
            <pc:sldMk cId="3268956078" sldId="2145706669"/>
            <ac:grpSpMk id="86" creationId="{0B73F6E9-84C5-4B5E-88F5-979E8C598231}"/>
          </ac:grpSpMkLst>
        </pc:grpChg>
        <pc:grpChg chg="add del mod">
          <ac:chgData name="Daniel Barnes" userId="b303a15ee67145ed" providerId="LiveId" clId="{4A5A1811-DFF2-43F5-A7A7-22A66EF04CEB}" dt="2022-03-13T22:06:14.611" v="3594" actId="165"/>
          <ac:grpSpMkLst>
            <pc:docMk/>
            <pc:sldMk cId="3268956078" sldId="2145706669"/>
            <ac:grpSpMk id="87" creationId="{01553966-5313-4E83-8F4E-857A7A03534B}"/>
          </ac:grpSpMkLst>
        </pc:grpChg>
        <pc:grpChg chg="mod topLvl">
          <ac:chgData name="Daniel Barnes" userId="b303a15ee67145ed" providerId="LiveId" clId="{4A5A1811-DFF2-43F5-A7A7-22A66EF04CEB}" dt="2022-03-13T22:07:26.210" v="3628" actId="552"/>
          <ac:grpSpMkLst>
            <pc:docMk/>
            <pc:sldMk cId="3268956078" sldId="2145706669"/>
            <ac:grpSpMk id="88" creationId="{E08423B1-0899-4D23-A5E4-6ECDD6665537}"/>
          </ac:grpSpMkLst>
        </pc:grpChg>
        <pc:grpChg chg="mod topLvl">
          <ac:chgData name="Daniel Barnes" userId="b303a15ee67145ed" providerId="LiveId" clId="{4A5A1811-DFF2-43F5-A7A7-22A66EF04CEB}" dt="2022-03-13T22:07:29.328" v="3629" actId="465"/>
          <ac:grpSpMkLst>
            <pc:docMk/>
            <pc:sldMk cId="3268956078" sldId="2145706669"/>
            <ac:grpSpMk id="89" creationId="{2C6ECCBD-95B3-406E-A51B-0005DBA8196C}"/>
          </ac:grpSpMkLst>
        </pc:grpChg>
        <pc:grpChg chg="mod topLvl">
          <ac:chgData name="Daniel Barnes" userId="b303a15ee67145ed" providerId="LiveId" clId="{4A5A1811-DFF2-43F5-A7A7-22A66EF04CEB}" dt="2022-03-13T22:07:29.328" v="3629" actId="465"/>
          <ac:grpSpMkLst>
            <pc:docMk/>
            <pc:sldMk cId="3268956078" sldId="2145706669"/>
            <ac:grpSpMk id="90" creationId="{68C6E4DA-0F06-4249-8C07-86CCC23EB04E}"/>
          </ac:grpSpMkLst>
        </pc:grpChg>
        <pc:grpChg chg="mod topLvl">
          <ac:chgData name="Daniel Barnes" userId="b303a15ee67145ed" providerId="LiveId" clId="{4A5A1811-DFF2-43F5-A7A7-22A66EF04CEB}" dt="2022-03-13T22:07:26.210" v="3628" actId="552"/>
          <ac:grpSpMkLst>
            <pc:docMk/>
            <pc:sldMk cId="3268956078" sldId="2145706669"/>
            <ac:grpSpMk id="91" creationId="{071107B7-A607-4F22-84FD-0375DDEE24FE}"/>
          </ac:grpSpMkLst>
        </pc:grpChg>
        <pc:grpChg chg="add mod">
          <ac:chgData name="Daniel Barnes" userId="b303a15ee67145ed" providerId="LiveId" clId="{4A5A1811-DFF2-43F5-A7A7-22A66EF04CEB}" dt="2022-03-13T22:07:29.328" v="3629" actId="465"/>
          <ac:grpSpMkLst>
            <pc:docMk/>
            <pc:sldMk cId="3268956078" sldId="2145706669"/>
            <ac:grpSpMk id="100" creationId="{68AEA285-1F25-41B4-893E-13537A7950FB}"/>
          </ac:grpSpMkLst>
        </pc:grpChg>
        <pc:picChg chg="add del mod">
          <ac:chgData name="Daniel Barnes" userId="b303a15ee67145ed" providerId="LiveId" clId="{4A5A1811-DFF2-43F5-A7A7-22A66EF04CEB}" dt="2022-04-03T12:54:00.802" v="22248"/>
          <ac:picMkLst>
            <pc:docMk/>
            <pc:sldMk cId="3268956078" sldId="2145706669"/>
            <ac:picMk id="4" creationId="{9C1A0C82-32EA-4CE4-8D49-893279A44224}"/>
          </ac:picMkLst>
        </pc:picChg>
        <pc:picChg chg="add del mod modCrop">
          <ac:chgData name="Daniel Barnes" userId="b303a15ee67145ed" providerId="LiveId" clId="{4A5A1811-DFF2-43F5-A7A7-22A66EF04CEB}" dt="2022-04-03T12:55:16.686" v="22275" actId="478"/>
          <ac:picMkLst>
            <pc:docMk/>
            <pc:sldMk cId="3268956078" sldId="2145706669"/>
            <ac:picMk id="5" creationId="{9962195C-DAA4-4302-9601-6FEB84DCA416}"/>
          </ac:picMkLst>
        </pc:picChg>
        <pc:picChg chg="add mod modCrop">
          <ac:chgData name="Daniel Barnes" userId="b303a15ee67145ed" providerId="LiveId" clId="{4A5A1811-DFF2-43F5-A7A7-22A66EF04CEB}" dt="2022-04-03T12:58:12.092" v="22316" actId="339"/>
          <ac:picMkLst>
            <pc:docMk/>
            <pc:sldMk cId="3268956078" sldId="2145706669"/>
            <ac:picMk id="18" creationId="{62A782CB-FBF8-480B-9344-F1A3121A289C}"/>
          </ac:picMkLst>
        </pc:picChg>
        <pc:picChg chg="add mod">
          <ac:chgData name="Daniel Barnes" userId="b303a15ee67145ed" providerId="LiveId" clId="{4A5A1811-DFF2-43F5-A7A7-22A66EF04CEB}" dt="2022-04-03T12:59:02.499" v="22321" actId="108"/>
          <ac:picMkLst>
            <pc:docMk/>
            <pc:sldMk cId="3268956078" sldId="2145706669"/>
            <ac:picMk id="28" creationId="{994D50CC-53FA-4221-81D3-C6F344821353}"/>
          </ac:picMkLst>
        </pc:picChg>
        <pc:picChg chg="add mod">
          <ac:chgData name="Daniel Barnes" userId="b303a15ee67145ed" providerId="LiveId" clId="{4A5A1811-DFF2-43F5-A7A7-22A66EF04CEB}" dt="2022-04-03T12:54:24.913" v="22255" actId="208"/>
          <ac:picMkLst>
            <pc:docMk/>
            <pc:sldMk cId="3268956078" sldId="2145706669"/>
            <ac:picMk id="39" creationId="{FBADA638-DD2C-45D4-97B8-F549079015B2}"/>
          </ac:picMkLst>
        </pc:picChg>
        <pc:picChg chg="add mod">
          <ac:chgData name="Daniel Barnes" userId="b303a15ee67145ed" providerId="LiveId" clId="{4A5A1811-DFF2-43F5-A7A7-22A66EF04CEB}" dt="2022-04-03T12:54:24.913" v="22255" actId="208"/>
          <ac:picMkLst>
            <pc:docMk/>
            <pc:sldMk cId="3268956078" sldId="2145706669"/>
            <ac:picMk id="48" creationId="{B0121EAB-24D4-4312-8BC0-A550484A2B3F}"/>
          </ac:picMkLst>
        </pc:picChg>
        <pc:picChg chg="add mod topLvl">
          <ac:chgData name="Daniel Barnes" userId="b303a15ee67145ed" providerId="LiveId" clId="{4A5A1811-DFF2-43F5-A7A7-22A66EF04CEB}" dt="2022-04-03T12:53:11.687" v="22227" actId="165"/>
          <ac:picMkLst>
            <pc:docMk/>
            <pc:sldMk cId="3268956078" sldId="2145706669"/>
            <ac:picMk id="50" creationId="{0B98088E-6604-4D67-A1EC-1614BA29603A}"/>
          </ac:picMkLst>
        </pc:picChg>
        <pc:picChg chg="add mod">
          <ac:chgData name="Daniel Barnes" userId="b303a15ee67145ed" providerId="LiveId" clId="{4A5A1811-DFF2-43F5-A7A7-22A66EF04CEB}" dt="2022-04-03T12:52:15.799" v="22222" actId="14100"/>
          <ac:picMkLst>
            <pc:docMk/>
            <pc:sldMk cId="3268956078" sldId="2145706669"/>
            <ac:picMk id="52" creationId="{EF7C2E8E-94D3-4BB8-80CE-7A7EAD67FF99}"/>
          </ac:picMkLst>
        </pc:picChg>
        <pc:picChg chg="mod">
          <ac:chgData name="Daniel Barnes" userId="b303a15ee67145ed" providerId="LiveId" clId="{4A5A1811-DFF2-43F5-A7A7-22A66EF04CEB}" dt="2022-04-03T12:56:32.244" v="22298"/>
          <ac:picMkLst>
            <pc:docMk/>
            <pc:sldMk cId="3268956078" sldId="2145706669"/>
            <ac:picMk id="53" creationId="{2B8BD0D9-CEC3-446E-A156-2DE84D0FA199}"/>
          </ac:picMkLst>
        </pc:picChg>
        <pc:picChg chg="add mod">
          <ac:chgData name="Daniel Barnes" userId="b303a15ee67145ed" providerId="LiveId" clId="{4A5A1811-DFF2-43F5-A7A7-22A66EF04CEB}" dt="2022-03-13T22:04:09.530" v="3578" actId="164"/>
          <ac:picMkLst>
            <pc:docMk/>
            <pc:sldMk cId="3268956078" sldId="2145706669"/>
            <ac:picMk id="54" creationId="{D04DB5DA-393F-422D-A930-C03E8FAE4961}"/>
          </ac:picMkLst>
        </pc:picChg>
        <pc:picChg chg="mod">
          <ac:chgData name="Daniel Barnes" userId="b303a15ee67145ed" providerId="LiveId" clId="{4A5A1811-DFF2-43F5-A7A7-22A66EF04CEB}" dt="2022-04-03T12:56:32.244" v="22298"/>
          <ac:picMkLst>
            <pc:docMk/>
            <pc:sldMk cId="3268956078" sldId="2145706669"/>
            <ac:picMk id="57" creationId="{F4CDAF5B-4398-41B2-9FA6-AAE387398436}"/>
          </ac:picMkLst>
        </pc:picChg>
        <pc:picChg chg="del mod">
          <ac:chgData name="Daniel Barnes" userId="b303a15ee67145ed" providerId="LiveId" clId="{4A5A1811-DFF2-43F5-A7A7-22A66EF04CEB}" dt="2022-03-13T21:55:24.872" v="3432" actId="478"/>
          <ac:picMkLst>
            <pc:docMk/>
            <pc:sldMk cId="3268956078" sldId="2145706669"/>
            <ac:picMk id="60" creationId="{42F9AD93-57AB-46A9-B0B2-B90AA8E6FE98}"/>
          </ac:picMkLst>
        </pc:picChg>
        <pc:picChg chg="mod">
          <ac:chgData name="Daniel Barnes" userId="b303a15ee67145ed" providerId="LiveId" clId="{4A5A1811-DFF2-43F5-A7A7-22A66EF04CEB}" dt="2022-04-03T12:56:38.934" v="22302"/>
          <ac:picMkLst>
            <pc:docMk/>
            <pc:sldMk cId="3268956078" sldId="2145706669"/>
            <ac:picMk id="60" creationId="{9C12B1A5-3978-4376-A16C-22075A7FB133}"/>
          </ac:picMkLst>
        </pc:picChg>
        <pc:picChg chg="mod">
          <ac:chgData name="Daniel Barnes" userId="b303a15ee67145ed" providerId="LiveId" clId="{4A5A1811-DFF2-43F5-A7A7-22A66EF04CEB}" dt="2022-04-03T12:56:38.934" v="22302"/>
          <ac:picMkLst>
            <pc:docMk/>
            <pc:sldMk cId="3268956078" sldId="2145706669"/>
            <ac:picMk id="61" creationId="{408D8216-4839-4D63-860A-C15552D9CEF1}"/>
          </ac:picMkLst>
        </pc:picChg>
        <pc:picChg chg="del mod topLvl">
          <ac:chgData name="Daniel Barnes" userId="b303a15ee67145ed" providerId="LiveId" clId="{4A5A1811-DFF2-43F5-A7A7-22A66EF04CEB}" dt="2022-03-13T21:55:25.975" v="3433" actId="478"/>
          <ac:picMkLst>
            <pc:docMk/>
            <pc:sldMk cId="3268956078" sldId="2145706669"/>
            <ac:picMk id="61" creationId="{5062BACE-4AFF-498F-964D-010A9A7EC092}"/>
          </ac:picMkLst>
        </pc:picChg>
        <pc:picChg chg="del mod">
          <ac:chgData name="Daniel Barnes" userId="b303a15ee67145ed" providerId="LiveId" clId="{4A5A1811-DFF2-43F5-A7A7-22A66EF04CEB}" dt="2022-03-13T21:55:22.103" v="3429" actId="478"/>
          <ac:picMkLst>
            <pc:docMk/>
            <pc:sldMk cId="3268956078" sldId="2145706669"/>
            <ac:picMk id="62" creationId="{D4882A01-7CFB-41B1-B628-549F4C6534AA}"/>
          </ac:picMkLst>
        </pc:picChg>
      </pc:sldChg>
      <pc:sldChg chg="addSp delSp modSp add mod">
        <pc:chgData name="Daniel Barnes" userId="b303a15ee67145ed" providerId="LiveId" clId="{4A5A1811-DFF2-43F5-A7A7-22A66EF04CEB}" dt="2022-04-03T11:13:40.653" v="21073" actId="20578"/>
        <pc:sldMkLst>
          <pc:docMk/>
          <pc:sldMk cId="575714516" sldId="2145706670"/>
        </pc:sldMkLst>
        <pc:spChg chg="mod">
          <ac:chgData name="Daniel Barnes" userId="b303a15ee67145ed" providerId="LiveId" clId="{4A5A1811-DFF2-43F5-A7A7-22A66EF04CEB}" dt="2022-03-13T22:38:56.846" v="4040" actId="20577"/>
          <ac:spMkLst>
            <pc:docMk/>
            <pc:sldMk cId="575714516" sldId="2145706670"/>
            <ac:spMk id="2" creationId="{0107FA66-646B-42C0-A453-9C2949F7188C}"/>
          </ac:spMkLst>
        </pc:spChg>
        <pc:spChg chg="add del mod">
          <ac:chgData name="Daniel Barnes" userId="b303a15ee67145ed" providerId="LiveId" clId="{4A5A1811-DFF2-43F5-A7A7-22A66EF04CEB}" dt="2022-04-03T10:12:45.111" v="19975" actId="478"/>
          <ac:spMkLst>
            <pc:docMk/>
            <pc:sldMk cId="575714516" sldId="2145706670"/>
            <ac:spMk id="3" creationId="{E6EB4016-53BF-47E2-8C18-4CAA9DE4C1F2}"/>
          </ac:spMkLst>
        </pc:spChg>
        <pc:spChg chg="add del mod">
          <ac:chgData name="Daniel Barnes" userId="b303a15ee67145ed" providerId="LiveId" clId="{4A5A1811-DFF2-43F5-A7A7-22A66EF04CEB}" dt="2022-04-03T10:04:48.768" v="19555" actId="478"/>
          <ac:spMkLst>
            <pc:docMk/>
            <pc:sldMk cId="575714516" sldId="2145706670"/>
            <ac:spMk id="6" creationId="{B5612A2A-C2CE-4F49-8B2E-B4ECDE0BCBB6}"/>
          </ac:spMkLst>
        </pc:spChg>
        <pc:spChg chg="add mod topLvl">
          <ac:chgData name="Daniel Barnes" userId="b303a15ee67145ed" providerId="LiveId" clId="{4A5A1811-DFF2-43F5-A7A7-22A66EF04CEB}" dt="2022-04-03T10:43:19.319" v="21034" actId="242"/>
          <ac:spMkLst>
            <pc:docMk/>
            <pc:sldMk cId="575714516" sldId="2145706670"/>
            <ac:spMk id="7" creationId="{E19E86AD-4F22-44EB-985C-3492E63D0619}"/>
          </ac:spMkLst>
        </pc:spChg>
        <pc:spChg chg="add mod topLvl">
          <ac:chgData name="Daniel Barnes" userId="b303a15ee67145ed" providerId="LiveId" clId="{4A5A1811-DFF2-43F5-A7A7-22A66EF04CEB}" dt="2022-04-03T11:13:40.653" v="21073" actId="20578"/>
          <ac:spMkLst>
            <pc:docMk/>
            <pc:sldMk cId="575714516" sldId="2145706670"/>
            <ac:spMk id="8" creationId="{074DE6FD-8B6A-4808-8CE8-E36BFA77926E}"/>
          </ac:spMkLst>
        </pc:spChg>
        <pc:spChg chg="add mod topLvl">
          <ac:chgData name="Daniel Barnes" userId="b303a15ee67145ed" providerId="LiveId" clId="{4A5A1811-DFF2-43F5-A7A7-22A66EF04CEB}" dt="2022-04-03T10:43:22.004" v="21035" actId="242"/>
          <ac:spMkLst>
            <pc:docMk/>
            <pc:sldMk cId="575714516" sldId="2145706670"/>
            <ac:spMk id="9" creationId="{17A875CC-EF90-42D3-815E-2E756F4098E1}"/>
          </ac:spMkLst>
        </pc:spChg>
        <pc:spChg chg="add mod topLvl">
          <ac:chgData name="Daniel Barnes" userId="b303a15ee67145ed" providerId="LiveId" clId="{4A5A1811-DFF2-43F5-A7A7-22A66EF04CEB}" dt="2022-04-03T10:42:44.445" v="21031" actId="165"/>
          <ac:spMkLst>
            <pc:docMk/>
            <pc:sldMk cId="575714516" sldId="2145706670"/>
            <ac:spMk id="10" creationId="{250B2867-39C2-445A-993F-32EE99985034}"/>
          </ac:spMkLst>
        </pc:spChg>
        <pc:spChg chg="add mod topLvl">
          <ac:chgData name="Daniel Barnes" userId="b303a15ee67145ed" providerId="LiveId" clId="{4A5A1811-DFF2-43F5-A7A7-22A66EF04CEB}" dt="2022-04-03T10:43:06.268" v="21033" actId="12789"/>
          <ac:spMkLst>
            <pc:docMk/>
            <pc:sldMk cId="575714516" sldId="2145706670"/>
            <ac:spMk id="11" creationId="{EDEF60D0-E34D-4BF2-91AF-AA41945706AD}"/>
          </ac:spMkLst>
        </pc:spChg>
        <pc:spChg chg="add mod topLvl">
          <ac:chgData name="Daniel Barnes" userId="b303a15ee67145ed" providerId="LiveId" clId="{4A5A1811-DFF2-43F5-A7A7-22A66EF04CEB}" dt="2022-04-03T10:42:44.445" v="21031" actId="165"/>
          <ac:spMkLst>
            <pc:docMk/>
            <pc:sldMk cId="575714516" sldId="2145706670"/>
            <ac:spMk id="12" creationId="{416AF34B-A4D3-4B3C-BE8E-3FDD87E7BFDB}"/>
          </ac:spMkLst>
        </pc:spChg>
        <pc:spChg chg="add del">
          <ac:chgData name="Daniel Barnes" userId="b303a15ee67145ed" providerId="LiveId" clId="{4A5A1811-DFF2-43F5-A7A7-22A66EF04CEB}" dt="2022-04-03T10:06:37.153" v="19700" actId="22"/>
          <ac:spMkLst>
            <pc:docMk/>
            <pc:sldMk cId="575714516" sldId="2145706670"/>
            <ac:spMk id="14" creationId="{56F1B156-C51E-407B-8071-B5BEBA133133}"/>
          </ac:spMkLst>
        </pc:spChg>
        <pc:spChg chg="add mod">
          <ac:chgData name="Daniel Barnes" userId="b303a15ee67145ed" providerId="LiveId" clId="{4A5A1811-DFF2-43F5-A7A7-22A66EF04CEB}" dt="2022-04-03T10:43:06.268" v="21033" actId="12789"/>
          <ac:spMkLst>
            <pc:docMk/>
            <pc:sldMk cId="575714516" sldId="2145706670"/>
            <ac:spMk id="15" creationId="{65F135F2-FAEB-4ADF-8D3D-120DEB6BD95C}"/>
          </ac:spMkLst>
        </pc:spChg>
        <pc:spChg chg="add mod">
          <ac:chgData name="Daniel Barnes" userId="b303a15ee67145ed" providerId="LiveId" clId="{4A5A1811-DFF2-43F5-A7A7-22A66EF04CEB}" dt="2022-04-03T10:43:06.268" v="21033" actId="12789"/>
          <ac:spMkLst>
            <pc:docMk/>
            <pc:sldMk cId="575714516" sldId="2145706670"/>
            <ac:spMk id="16" creationId="{6E840AD5-887F-4118-870B-DC12633121B8}"/>
          </ac:spMkLst>
        </pc:spChg>
        <pc:spChg chg="add mod ord">
          <ac:chgData name="Daniel Barnes" userId="b303a15ee67145ed" providerId="LiveId" clId="{4A5A1811-DFF2-43F5-A7A7-22A66EF04CEB}" dt="2022-04-03T10:11:21.442" v="19965" actId="6549"/>
          <ac:spMkLst>
            <pc:docMk/>
            <pc:sldMk cId="575714516" sldId="2145706670"/>
            <ac:spMk id="17" creationId="{E0987DCC-17D6-4908-99E6-7D8B3662B1B4}"/>
          </ac:spMkLst>
        </pc:spChg>
        <pc:spChg chg="add del mod">
          <ac:chgData name="Daniel Barnes" userId="b303a15ee67145ed" providerId="LiveId" clId="{4A5A1811-DFF2-43F5-A7A7-22A66EF04CEB}" dt="2022-04-03T10:12:50.073" v="19976" actId="478"/>
          <ac:spMkLst>
            <pc:docMk/>
            <pc:sldMk cId="575714516" sldId="2145706670"/>
            <ac:spMk id="20" creationId="{EDB16E92-3991-4762-9C79-20FF0A0A25DB}"/>
          </ac:spMkLst>
        </pc:spChg>
        <pc:spChg chg="mod">
          <ac:chgData name="Daniel Barnes" userId="b303a15ee67145ed" providerId="LiveId" clId="{4A5A1811-DFF2-43F5-A7A7-22A66EF04CEB}" dt="2022-04-03T10:32:43.446" v="20840" actId="164"/>
          <ac:spMkLst>
            <pc:docMk/>
            <pc:sldMk cId="575714516" sldId="2145706670"/>
            <ac:spMk id="24" creationId="{07D883C1-464F-4C67-B17F-FD5247B4E829}"/>
          </ac:spMkLst>
        </pc:spChg>
        <pc:spChg chg="mod">
          <ac:chgData name="Daniel Barnes" userId="b303a15ee67145ed" providerId="LiveId" clId="{4A5A1811-DFF2-43F5-A7A7-22A66EF04CEB}" dt="2022-04-03T10:32:43.446" v="20840" actId="164"/>
          <ac:spMkLst>
            <pc:docMk/>
            <pc:sldMk cId="575714516" sldId="2145706670"/>
            <ac:spMk id="25" creationId="{4C6B533D-FB98-45EA-AD25-C054F782A646}"/>
          </ac:spMkLst>
        </pc:spChg>
        <pc:spChg chg="mod">
          <ac:chgData name="Daniel Barnes" userId="b303a15ee67145ed" providerId="LiveId" clId="{4A5A1811-DFF2-43F5-A7A7-22A66EF04CEB}" dt="2022-04-03T10:32:43.446" v="20840" actId="164"/>
          <ac:spMkLst>
            <pc:docMk/>
            <pc:sldMk cId="575714516" sldId="2145706670"/>
            <ac:spMk id="26" creationId="{FEFDD900-2DAA-4B04-97DB-7AA2D5D34562}"/>
          </ac:spMkLst>
        </pc:spChg>
        <pc:spChg chg="mod">
          <ac:chgData name="Daniel Barnes" userId="b303a15ee67145ed" providerId="LiveId" clId="{4A5A1811-DFF2-43F5-A7A7-22A66EF04CEB}" dt="2022-04-03T10:32:43.446" v="20840" actId="164"/>
          <ac:spMkLst>
            <pc:docMk/>
            <pc:sldMk cId="575714516" sldId="2145706670"/>
            <ac:spMk id="27" creationId="{32E91955-5656-4290-A2B5-2129F205A14E}"/>
          </ac:spMkLst>
        </pc:spChg>
        <pc:spChg chg="mod">
          <ac:chgData name="Daniel Barnes" userId="b303a15ee67145ed" providerId="LiveId" clId="{4A5A1811-DFF2-43F5-A7A7-22A66EF04CEB}" dt="2022-04-03T10:32:43.446" v="20840" actId="164"/>
          <ac:spMkLst>
            <pc:docMk/>
            <pc:sldMk cId="575714516" sldId="2145706670"/>
            <ac:spMk id="28" creationId="{B8EBE2BC-5CA9-4209-AADE-286EB67F83F2}"/>
          </ac:spMkLst>
        </pc:spChg>
        <pc:spChg chg="mod">
          <ac:chgData name="Daniel Barnes" userId="b303a15ee67145ed" providerId="LiveId" clId="{4A5A1811-DFF2-43F5-A7A7-22A66EF04CEB}" dt="2022-04-03T10:32:43.446" v="20840" actId="164"/>
          <ac:spMkLst>
            <pc:docMk/>
            <pc:sldMk cId="575714516" sldId="2145706670"/>
            <ac:spMk id="29" creationId="{A41A1497-BE6F-478E-9A75-7701F69443A1}"/>
          </ac:spMkLst>
        </pc:spChg>
        <pc:spChg chg="mod">
          <ac:chgData name="Daniel Barnes" userId="b303a15ee67145ed" providerId="LiveId" clId="{4A5A1811-DFF2-43F5-A7A7-22A66EF04CEB}" dt="2022-04-03T10:43:06.268" v="21033" actId="12789"/>
          <ac:spMkLst>
            <pc:docMk/>
            <pc:sldMk cId="575714516" sldId="2145706670"/>
            <ac:spMk id="33" creationId="{CCC33B09-9283-4AA2-B86E-82F36479DE2E}"/>
          </ac:spMkLst>
        </pc:spChg>
        <pc:spChg chg="mod">
          <ac:chgData name="Daniel Barnes" userId="b303a15ee67145ed" providerId="LiveId" clId="{4A5A1811-DFF2-43F5-A7A7-22A66EF04CEB}" dt="2022-04-03T10:36:35.631" v="20894" actId="207"/>
          <ac:spMkLst>
            <pc:docMk/>
            <pc:sldMk cId="575714516" sldId="2145706670"/>
            <ac:spMk id="37" creationId="{6E1C6504-1A1C-4808-89E7-A1415B71F972}"/>
          </ac:spMkLst>
        </pc:spChg>
        <pc:spChg chg="mod">
          <ac:chgData name="Daniel Barnes" userId="b303a15ee67145ed" providerId="LiveId" clId="{4A5A1811-DFF2-43F5-A7A7-22A66EF04CEB}" dt="2022-04-03T10:41:05.729" v="21006" actId="14100"/>
          <ac:spMkLst>
            <pc:docMk/>
            <pc:sldMk cId="575714516" sldId="2145706670"/>
            <ac:spMk id="38" creationId="{78737F48-4961-4CEE-9BF3-B2C24547F4AD}"/>
          </ac:spMkLst>
        </pc:spChg>
        <pc:grpChg chg="add del mod">
          <ac:chgData name="Daniel Barnes" userId="b303a15ee67145ed" providerId="LiveId" clId="{4A5A1811-DFF2-43F5-A7A7-22A66EF04CEB}" dt="2022-04-03T10:42:44.445" v="21031" actId="165"/>
          <ac:grpSpMkLst>
            <pc:docMk/>
            <pc:sldMk cId="575714516" sldId="2145706670"/>
            <ac:grpSpMk id="18" creationId="{69B0D981-95E6-4F8A-9F83-374DE8468F8A}"/>
          </ac:grpSpMkLst>
        </pc:grpChg>
        <pc:grpChg chg="del mod">
          <ac:chgData name="Daniel Barnes" userId="b303a15ee67145ed" providerId="LiveId" clId="{4A5A1811-DFF2-43F5-A7A7-22A66EF04CEB}" dt="2022-04-03T10:31:56.183" v="20836" actId="27803"/>
          <ac:grpSpMkLst>
            <pc:docMk/>
            <pc:sldMk cId="575714516" sldId="2145706670"/>
            <ac:grpSpMk id="23" creationId="{09C2A7E3-BB94-45CB-95FF-C8872748C48E}"/>
          </ac:grpSpMkLst>
        </pc:grpChg>
        <pc:grpChg chg="add del mod">
          <ac:chgData name="Daniel Barnes" userId="b303a15ee67145ed" providerId="LiveId" clId="{4A5A1811-DFF2-43F5-A7A7-22A66EF04CEB}" dt="2022-04-03T10:43:06.268" v="21033" actId="12789"/>
          <ac:grpSpMkLst>
            <pc:docMk/>
            <pc:sldMk cId="575714516" sldId="2145706670"/>
            <ac:grpSpMk id="30" creationId="{6099DD02-F20F-411A-AA6B-19855569220E}"/>
          </ac:grpSpMkLst>
        </pc:grpChg>
        <pc:grpChg chg="mod">
          <ac:chgData name="Daniel Barnes" userId="b303a15ee67145ed" providerId="LiveId" clId="{4A5A1811-DFF2-43F5-A7A7-22A66EF04CEB}" dt="2022-04-03T10:43:33.682" v="21036" actId="1076"/>
          <ac:grpSpMkLst>
            <pc:docMk/>
            <pc:sldMk cId="575714516" sldId="2145706670"/>
            <ac:grpSpMk id="36" creationId="{072446BE-97CC-4B96-BD1A-C57DDAD7EFF2}"/>
          </ac:grpSpMkLst>
        </pc:grpChg>
        <pc:picChg chg="add del mod">
          <ac:chgData name="Daniel Barnes" userId="b303a15ee67145ed" providerId="LiveId" clId="{4A5A1811-DFF2-43F5-A7A7-22A66EF04CEB}" dt="2022-04-03T10:31:56.183" v="20836" actId="27803"/>
          <ac:picMkLst>
            <pc:docMk/>
            <pc:sldMk cId="575714516" sldId="2145706670"/>
            <ac:picMk id="22" creationId="{2164D801-44D1-4CF0-A0FF-53DD9779D0AC}"/>
          </ac:picMkLst>
        </pc:picChg>
        <pc:picChg chg="add del mod">
          <ac:chgData name="Daniel Barnes" userId="b303a15ee67145ed" providerId="LiveId" clId="{4A5A1811-DFF2-43F5-A7A7-22A66EF04CEB}" dt="2022-04-03T10:34:11.958" v="20857" actId="27803"/>
          <ac:picMkLst>
            <pc:docMk/>
            <pc:sldMk cId="575714516" sldId="2145706670"/>
            <ac:picMk id="32" creationId="{CCC33B09-9283-4AA2-B86E-82F36479DE2E}"/>
          </ac:picMkLst>
        </pc:picChg>
        <pc:picChg chg="add del mod">
          <ac:chgData name="Daniel Barnes" userId="b303a15ee67145ed" providerId="LiveId" clId="{4A5A1811-DFF2-43F5-A7A7-22A66EF04CEB}" dt="2022-04-03T10:36:30.946" v="20893" actId="27803"/>
          <ac:picMkLst>
            <pc:docMk/>
            <pc:sldMk cId="575714516" sldId="2145706670"/>
            <ac:picMk id="35" creationId="{AB9D87D6-786D-48AE-8927-838B36EE0C6C}"/>
          </ac:picMkLst>
        </pc:picChg>
      </pc:sldChg>
      <pc:sldChg chg="delSp modSp add del mod ord">
        <pc:chgData name="Daniel Barnes" userId="b303a15ee67145ed" providerId="LiveId" clId="{4A5A1811-DFF2-43F5-A7A7-22A66EF04CEB}" dt="2022-04-02T21:26:25.210" v="19548" actId="47"/>
        <pc:sldMkLst>
          <pc:docMk/>
          <pc:sldMk cId="2760681450" sldId="2145706671"/>
        </pc:sldMkLst>
        <pc:spChg chg="mod">
          <ac:chgData name="Daniel Barnes" userId="b303a15ee67145ed" providerId="LiveId" clId="{4A5A1811-DFF2-43F5-A7A7-22A66EF04CEB}" dt="2022-03-13T22:40:26.101" v="4086" actId="20577"/>
          <ac:spMkLst>
            <pc:docMk/>
            <pc:sldMk cId="2760681450" sldId="2145706671"/>
            <ac:spMk id="2" creationId="{0107FA66-646B-42C0-A453-9C2949F7188C}"/>
          </ac:spMkLst>
        </pc:spChg>
        <pc:spChg chg="mod">
          <ac:chgData name="Daniel Barnes" userId="b303a15ee67145ed" providerId="LiveId" clId="{4A5A1811-DFF2-43F5-A7A7-22A66EF04CEB}" dt="2022-03-13T22:40:29.181" v="4087" actId="21"/>
          <ac:spMkLst>
            <pc:docMk/>
            <pc:sldMk cId="2760681450" sldId="2145706671"/>
            <ac:spMk id="3" creationId="{E6EB4016-53BF-47E2-8C18-4CAA9DE4C1F2}"/>
          </ac:spMkLst>
        </pc:spChg>
        <pc:spChg chg="del">
          <ac:chgData name="Daniel Barnes" userId="b303a15ee67145ed" providerId="LiveId" clId="{4A5A1811-DFF2-43F5-A7A7-22A66EF04CEB}" dt="2022-03-13T22:40:37.436" v="4089" actId="478"/>
          <ac:spMkLst>
            <pc:docMk/>
            <pc:sldMk cId="2760681450" sldId="2145706671"/>
            <ac:spMk id="4" creationId="{03B143B8-C817-4278-823F-5EC99DE45B22}"/>
          </ac:spMkLst>
        </pc:spChg>
      </pc:sldChg>
      <pc:sldChg chg="delSp modSp add del mod">
        <pc:chgData name="Daniel Barnes" userId="b303a15ee67145ed" providerId="LiveId" clId="{4A5A1811-DFF2-43F5-A7A7-22A66EF04CEB}" dt="2022-04-02T21:26:25.993" v="19549" actId="47"/>
        <pc:sldMkLst>
          <pc:docMk/>
          <pc:sldMk cId="916495278" sldId="2145706672"/>
        </pc:sldMkLst>
        <pc:spChg chg="mod">
          <ac:chgData name="Daniel Barnes" userId="b303a15ee67145ed" providerId="LiveId" clId="{4A5A1811-DFF2-43F5-A7A7-22A66EF04CEB}" dt="2022-03-13T22:41:02.888" v="4098"/>
          <ac:spMkLst>
            <pc:docMk/>
            <pc:sldMk cId="916495278" sldId="2145706672"/>
            <ac:spMk id="2" creationId="{0107FA66-646B-42C0-A453-9C2949F7188C}"/>
          </ac:spMkLst>
        </pc:spChg>
        <pc:spChg chg="mod">
          <ac:chgData name="Daniel Barnes" userId="b303a15ee67145ed" providerId="LiveId" clId="{4A5A1811-DFF2-43F5-A7A7-22A66EF04CEB}" dt="2022-03-13T22:41:04.816" v="4099" actId="21"/>
          <ac:spMkLst>
            <pc:docMk/>
            <pc:sldMk cId="916495278" sldId="2145706672"/>
            <ac:spMk id="3" creationId="{E6EB4016-53BF-47E2-8C18-4CAA9DE4C1F2}"/>
          </ac:spMkLst>
        </pc:spChg>
        <pc:spChg chg="del">
          <ac:chgData name="Daniel Barnes" userId="b303a15ee67145ed" providerId="LiveId" clId="{4A5A1811-DFF2-43F5-A7A7-22A66EF04CEB}" dt="2022-03-13T22:40:39.428" v="4090" actId="478"/>
          <ac:spMkLst>
            <pc:docMk/>
            <pc:sldMk cId="916495278" sldId="2145706672"/>
            <ac:spMk id="4" creationId="{03B143B8-C817-4278-823F-5EC99DE45B22}"/>
          </ac:spMkLst>
        </pc:spChg>
      </pc:sldChg>
      <pc:sldChg chg="modSp add del mod">
        <pc:chgData name="Daniel Barnes" userId="b303a15ee67145ed" providerId="LiveId" clId="{4A5A1811-DFF2-43F5-A7A7-22A66EF04CEB}" dt="2022-04-02T21:26:23.904" v="19547" actId="47"/>
        <pc:sldMkLst>
          <pc:docMk/>
          <pc:sldMk cId="3051642975" sldId="2145706673"/>
        </pc:sldMkLst>
        <pc:spChg chg="mod">
          <ac:chgData name="Daniel Barnes" userId="b303a15ee67145ed" providerId="LiveId" clId="{4A5A1811-DFF2-43F5-A7A7-22A66EF04CEB}" dt="2022-03-13T23:07:34.484" v="4753" actId="6549"/>
          <ac:spMkLst>
            <pc:docMk/>
            <pc:sldMk cId="3051642975" sldId="2145706673"/>
            <ac:spMk id="2" creationId="{0107FA66-646B-42C0-A453-9C2949F7188C}"/>
          </ac:spMkLst>
        </pc:spChg>
        <pc:spChg chg="mod">
          <ac:chgData name="Daniel Barnes" userId="b303a15ee67145ed" providerId="LiveId" clId="{4A5A1811-DFF2-43F5-A7A7-22A66EF04CEB}" dt="2022-03-13T22:41:17.512" v="4103"/>
          <ac:spMkLst>
            <pc:docMk/>
            <pc:sldMk cId="3051642975" sldId="2145706673"/>
            <ac:spMk id="3" creationId="{E6EB4016-53BF-47E2-8C18-4CAA9DE4C1F2}"/>
          </ac:spMkLst>
        </pc:spChg>
      </pc:sldChg>
      <pc:sldChg chg="addSp delSp modSp add mod ord">
        <pc:chgData name="Daniel Barnes" userId="b303a15ee67145ed" providerId="LiveId" clId="{4A5A1811-DFF2-43F5-A7A7-22A66EF04CEB}" dt="2022-04-02T21:26:56.392" v="19551"/>
        <pc:sldMkLst>
          <pc:docMk/>
          <pc:sldMk cId="1376817971" sldId="2145706674"/>
        </pc:sldMkLst>
        <pc:spChg chg="mod">
          <ac:chgData name="Daniel Barnes" userId="b303a15ee67145ed" providerId="LiveId" clId="{4A5A1811-DFF2-43F5-A7A7-22A66EF04CEB}" dt="2022-03-21T21:55:32.783" v="6707" actId="20577"/>
          <ac:spMkLst>
            <pc:docMk/>
            <pc:sldMk cId="1376817971" sldId="2145706674"/>
            <ac:spMk id="2" creationId="{0107FA66-646B-42C0-A453-9C2949F7188C}"/>
          </ac:spMkLst>
        </pc:spChg>
        <pc:spChg chg="mod">
          <ac:chgData name="Daniel Barnes" userId="b303a15ee67145ed" providerId="LiveId" clId="{4A5A1811-DFF2-43F5-A7A7-22A66EF04CEB}" dt="2022-03-21T22:36:54.335" v="9565" actId="20577"/>
          <ac:spMkLst>
            <pc:docMk/>
            <pc:sldMk cId="1376817971" sldId="2145706674"/>
            <ac:spMk id="3" creationId="{E6EB4016-53BF-47E2-8C18-4CAA9DE4C1F2}"/>
          </ac:spMkLst>
        </pc:spChg>
        <pc:picChg chg="add del mod">
          <ac:chgData name="Daniel Barnes" userId="b303a15ee67145ed" providerId="LiveId" clId="{4A5A1811-DFF2-43F5-A7A7-22A66EF04CEB}" dt="2022-03-21T21:51:13.988" v="6673" actId="478"/>
          <ac:picMkLst>
            <pc:docMk/>
            <pc:sldMk cId="1376817971" sldId="2145706674"/>
            <ac:picMk id="5" creationId="{AE9A340B-F21D-4633-A228-2B5D18100606}"/>
          </ac:picMkLst>
        </pc:picChg>
        <pc:picChg chg="add mod">
          <ac:chgData name="Daniel Barnes" userId="b303a15ee67145ed" providerId="LiveId" clId="{4A5A1811-DFF2-43F5-A7A7-22A66EF04CEB}" dt="2022-04-02T20:33:13.289" v="18664" actId="14100"/>
          <ac:picMkLst>
            <pc:docMk/>
            <pc:sldMk cId="1376817971" sldId="2145706674"/>
            <ac:picMk id="7" creationId="{5C6B8411-6279-4942-BECF-0E7DE08039A5}"/>
          </ac:picMkLst>
        </pc:picChg>
      </pc:sldChg>
      <pc:sldChg chg="addSp modSp add mod ord">
        <pc:chgData name="Daniel Barnes" userId="b303a15ee67145ed" providerId="LiveId" clId="{4A5A1811-DFF2-43F5-A7A7-22A66EF04CEB}" dt="2022-04-03T12:30:27.783" v="22000" actId="6549"/>
        <pc:sldMkLst>
          <pc:docMk/>
          <pc:sldMk cId="2664890310" sldId="2145706675"/>
        </pc:sldMkLst>
        <pc:spChg chg="mod">
          <ac:chgData name="Daniel Barnes" userId="b303a15ee67145ed" providerId="LiveId" clId="{4A5A1811-DFF2-43F5-A7A7-22A66EF04CEB}" dt="2022-03-21T21:59:46.055" v="7024" actId="20577"/>
          <ac:spMkLst>
            <pc:docMk/>
            <pc:sldMk cId="2664890310" sldId="2145706675"/>
            <ac:spMk id="2" creationId="{0107FA66-646B-42C0-A453-9C2949F7188C}"/>
          </ac:spMkLst>
        </pc:spChg>
        <pc:spChg chg="mod">
          <ac:chgData name="Daniel Barnes" userId="b303a15ee67145ed" providerId="LiveId" clId="{4A5A1811-DFF2-43F5-A7A7-22A66EF04CEB}" dt="2022-04-03T12:30:27.783" v="22000" actId="6549"/>
          <ac:spMkLst>
            <pc:docMk/>
            <pc:sldMk cId="2664890310" sldId="2145706675"/>
            <ac:spMk id="3" creationId="{E6EB4016-53BF-47E2-8C18-4CAA9DE4C1F2}"/>
          </ac:spMkLst>
        </pc:spChg>
        <pc:picChg chg="add mod">
          <ac:chgData name="Daniel Barnes" userId="b303a15ee67145ed" providerId="LiveId" clId="{4A5A1811-DFF2-43F5-A7A7-22A66EF04CEB}" dt="2022-04-02T20:32:48.765" v="18661" actId="14100"/>
          <ac:picMkLst>
            <pc:docMk/>
            <pc:sldMk cId="2664890310" sldId="2145706675"/>
            <ac:picMk id="5" creationId="{55169FBA-5246-41EB-B939-86215F8A6EB7}"/>
          </ac:picMkLst>
        </pc:picChg>
      </pc:sldChg>
      <pc:sldChg chg="addSp modSp add mod ord">
        <pc:chgData name="Daniel Barnes" userId="b303a15ee67145ed" providerId="LiveId" clId="{4A5A1811-DFF2-43F5-A7A7-22A66EF04CEB}" dt="2022-04-02T21:26:56.392" v="19551"/>
        <pc:sldMkLst>
          <pc:docMk/>
          <pc:sldMk cId="82766872" sldId="2145706676"/>
        </pc:sldMkLst>
        <pc:spChg chg="mod">
          <ac:chgData name="Daniel Barnes" userId="b303a15ee67145ed" providerId="LiveId" clId="{4A5A1811-DFF2-43F5-A7A7-22A66EF04CEB}" dt="2022-03-13T22:55:23.618" v="4444" actId="6549"/>
          <ac:spMkLst>
            <pc:docMk/>
            <pc:sldMk cId="82766872" sldId="2145706676"/>
            <ac:spMk id="2" creationId="{0107FA66-646B-42C0-A453-9C2949F7188C}"/>
          </ac:spMkLst>
        </pc:spChg>
        <pc:spChg chg="mod">
          <ac:chgData name="Daniel Barnes" userId="b303a15ee67145ed" providerId="LiveId" clId="{4A5A1811-DFF2-43F5-A7A7-22A66EF04CEB}" dt="2022-03-21T22:23:11.389" v="8282" actId="20577"/>
          <ac:spMkLst>
            <pc:docMk/>
            <pc:sldMk cId="82766872" sldId="2145706676"/>
            <ac:spMk id="3" creationId="{E6EB4016-53BF-47E2-8C18-4CAA9DE4C1F2}"/>
          </ac:spMkLst>
        </pc:spChg>
        <pc:picChg chg="add mod">
          <ac:chgData name="Daniel Barnes" userId="b303a15ee67145ed" providerId="LiveId" clId="{4A5A1811-DFF2-43F5-A7A7-22A66EF04CEB}" dt="2022-04-02T20:33:22.889" v="18666" actId="14100"/>
          <ac:picMkLst>
            <pc:docMk/>
            <pc:sldMk cId="82766872" sldId="2145706676"/>
            <ac:picMk id="5" creationId="{E3DB5035-D572-425E-90E8-DECB9D02F39E}"/>
          </ac:picMkLst>
        </pc:picChg>
      </pc:sldChg>
      <pc:sldChg chg="addSp modSp add mod ord">
        <pc:chgData name="Daniel Barnes" userId="b303a15ee67145ed" providerId="LiveId" clId="{4A5A1811-DFF2-43F5-A7A7-22A66EF04CEB}" dt="2022-04-02T21:26:56.392" v="19551"/>
        <pc:sldMkLst>
          <pc:docMk/>
          <pc:sldMk cId="2702910666" sldId="2145706677"/>
        </pc:sldMkLst>
        <pc:spChg chg="mod">
          <ac:chgData name="Daniel Barnes" userId="b303a15ee67145ed" providerId="LiveId" clId="{4A5A1811-DFF2-43F5-A7A7-22A66EF04CEB}" dt="2022-03-21T22:14:49.950" v="7864" actId="20577"/>
          <ac:spMkLst>
            <pc:docMk/>
            <pc:sldMk cId="2702910666" sldId="2145706677"/>
            <ac:spMk id="2" creationId="{0107FA66-646B-42C0-A453-9C2949F7188C}"/>
          </ac:spMkLst>
        </pc:spChg>
        <pc:spChg chg="mod">
          <ac:chgData name="Daniel Barnes" userId="b303a15ee67145ed" providerId="LiveId" clId="{4A5A1811-DFF2-43F5-A7A7-22A66EF04CEB}" dt="2022-04-02T20:33:52.652" v="18670" actId="14100"/>
          <ac:spMkLst>
            <pc:docMk/>
            <pc:sldMk cId="2702910666" sldId="2145706677"/>
            <ac:spMk id="3" creationId="{E6EB4016-53BF-47E2-8C18-4CAA9DE4C1F2}"/>
          </ac:spMkLst>
        </pc:spChg>
        <pc:picChg chg="add mod">
          <ac:chgData name="Daniel Barnes" userId="b303a15ee67145ed" providerId="LiveId" clId="{4A5A1811-DFF2-43F5-A7A7-22A66EF04CEB}" dt="2022-04-02T20:33:32.427" v="18667" actId="14100"/>
          <ac:picMkLst>
            <pc:docMk/>
            <pc:sldMk cId="2702910666" sldId="2145706677"/>
            <ac:picMk id="5" creationId="{D7DE6A59-7FE8-4904-BC04-04086A45EBB8}"/>
          </ac:picMkLst>
        </pc:picChg>
      </pc:sldChg>
      <pc:sldChg chg="addSp modSp add mod ord">
        <pc:chgData name="Daniel Barnes" userId="b303a15ee67145ed" providerId="LiveId" clId="{4A5A1811-DFF2-43F5-A7A7-22A66EF04CEB}" dt="2022-04-02T21:26:56.392" v="19551"/>
        <pc:sldMkLst>
          <pc:docMk/>
          <pc:sldMk cId="4233032811" sldId="2145706678"/>
        </pc:sldMkLst>
        <pc:spChg chg="mod">
          <ac:chgData name="Daniel Barnes" userId="b303a15ee67145ed" providerId="LiveId" clId="{4A5A1811-DFF2-43F5-A7A7-22A66EF04CEB}" dt="2022-03-13T22:55:47.061" v="4450" actId="207"/>
          <ac:spMkLst>
            <pc:docMk/>
            <pc:sldMk cId="4233032811" sldId="2145706678"/>
            <ac:spMk id="2" creationId="{0107FA66-646B-42C0-A453-9C2949F7188C}"/>
          </ac:spMkLst>
        </pc:spChg>
        <pc:spChg chg="mod">
          <ac:chgData name="Daniel Barnes" userId="b303a15ee67145ed" providerId="LiveId" clId="{4A5A1811-DFF2-43F5-A7A7-22A66EF04CEB}" dt="2022-03-21T22:43:19.316" v="10101" actId="20577"/>
          <ac:spMkLst>
            <pc:docMk/>
            <pc:sldMk cId="4233032811" sldId="2145706678"/>
            <ac:spMk id="3" creationId="{E6EB4016-53BF-47E2-8C18-4CAA9DE4C1F2}"/>
          </ac:spMkLst>
        </pc:spChg>
        <pc:picChg chg="add mod">
          <ac:chgData name="Daniel Barnes" userId="b303a15ee67145ed" providerId="LiveId" clId="{4A5A1811-DFF2-43F5-A7A7-22A66EF04CEB}" dt="2022-04-02T20:34:12.668" v="18672" actId="14100"/>
          <ac:picMkLst>
            <pc:docMk/>
            <pc:sldMk cId="4233032811" sldId="2145706678"/>
            <ac:picMk id="5" creationId="{74B0CCA0-DFEF-4B88-9E2F-5F59C2C95C7E}"/>
          </ac:picMkLst>
        </pc:picChg>
      </pc:sldChg>
      <pc:sldChg chg="addSp delSp modSp add mod ord">
        <pc:chgData name="Daniel Barnes" userId="b303a15ee67145ed" providerId="LiveId" clId="{4A5A1811-DFF2-43F5-A7A7-22A66EF04CEB}" dt="2022-04-03T12:49:26.499" v="22195" actId="108"/>
        <pc:sldMkLst>
          <pc:docMk/>
          <pc:sldMk cId="1928018817" sldId="2145706679"/>
        </pc:sldMkLst>
        <pc:spChg chg="mod">
          <ac:chgData name="Daniel Barnes" userId="b303a15ee67145ed" providerId="LiveId" clId="{4A5A1811-DFF2-43F5-A7A7-22A66EF04CEB}" dt="2022-03-13T22:56:13.682" v="4460" actId="6549"/>
          <ac:spMkLst>
            <pc:docMk/>
            <pc:sldMk cId="1928018817" sldId="2145706679"/>
            <ac:spMk id="2" creationId="{0107FA66-646B-42C0-A453-9C2949F7188C}"/>
          </ac:spMkLst>
        </pc:spChg>
        <pc:spChg chg="mod">
          <ac:chgData name="Daniel Barnes" userId="b303a15ee67145ed" providerId="LiveId" clId="{4A5A1811-DFF2-43F5-A7A7-22A66EF04CEB}" dt="2022-03-21T23:38:51.922" v="12627" actId="6549"/>
          <ac:spMkLst>
            <pc:docMk/>
            <pc:sldMk cId="1928018817" sldId="2145706679"/>
            <ac:spMk id="3" creationId="{E6EB4016-53BF-47E2-8C18-4CAA9DE4C1F2}"/>
          </ac:spMkLst>
        </pc:spChg>
        <pc:spChg chg="add del mod">
          <ac:chgData name="Daniel Barnes" userId="b303a15ee67145ed" providerId="LiveId" clId="{4A5A1811-DFF2-43F5-A7A7-22A66EF04CEB}" dt="2022-03-21T23:26:40.826" v="11841" actId="478"/>
          <ac:spMkLst>
            <pc:docMk/>
            <pc:sldMk cId="1928018817" sldId="2145706679"/>
            <ac:spMk id="8" creationId="{3BD789C9-0D6F-4023-B58D-D8BA8F49C088}"/>
          </ac:spMkLst>
        </pc:spChg>
        <pc:spChg chg="add del mod">
          <ac:chgData name="Daniel Barnes" userId="b303a15ee67145ed" providerId="LiveId" clId="{4A5A1811-DFF2-43F5-A7A7-22A66EF04CEB}" dt="2022-03-21T23:26:38.554" v="11840" actId="478"/>
          <ac:spMkLst>
            <pc:docMk/>
            <pc:sldMk cId="1928018817" sldId="2145706679"/>
            <ac:spMk id="10" creationId="{29909734-DA07-4D23-8677-820317DA5385}"/>
          </ac:spMkLst>
        </pc:spChg>
        <pc:spChg chg="add mod">
          <ac:chgData name="Daniel Barnes" userId="b303a15ee67145ed" providerId="LiveId" clId="{4A5A1811-DFF2-43F5-A7A7-22A66EF04CEB}" dt="2022-03-21T23:26:41.261" v="11842"/>
          <ac:spMkLst>
            <pc:docMk/>
            <pc:sldMk cId="1928018817" sldId="2145706679"/>
            <ac:spMk id="11" creationId="{1C53322C-9E51-4115-A482-EF76877B1F6F}"/>
          </ac:spMkLst>
        </pc:spChg>
        <pc:grpChg chg="add del mod">
          <ac:chgData name="Daniel Barnes" userId="b303a15ee67145ed" providerId="LiveId" clId="{4A5A1811-DFF2-43F5-A7A7-22A66EF04CEB}" dt="2022-03-21T23:56:19.914" v="13868" actId="478"/>
          <ac:grpSpMkLst>
            <pc:docMk/>
            <pc:sldMk cId="1928018817" sldId="2145706679"/>
            <ac:grpSpMk id="9" creationId="{6163F6E4-7450-403B-9874-D591A87A09C8}"/>
          </ac:grpSpMkLst>
        </pc:grpChg>
        <pc:picChg chg="add del mod topLvl">
          <ac:chgData name="Daniel Barnes" userId="b303a15ee67145ed" providerId="LiveId" clId="{4A5A1811-DFF2-43F5-A7A7-22A66EF04CEB}" dt="2022-03-21T23:56:19.914" v="13868" actId="478"/>
          <ac:picMkLst>
            <pc:docMk/>
            <pc:sldMk cId="1928018817" sldId="2145706679"/>
            <ac:picMk id="5" creationId="{9C43A2BB-8D9C-45AF-A4FD-E4AF19C9F2C2}"/>
          </ac:picMkLst>
        </pc:picChg>
        <pc:picChg chg="add mod topLvl">
          <ac:chgData name="Daniel Barnes" userId="b303a15ee67145ed" providerId="LiveId" clId="{4A5A1811-DFF2-43F5-A7A7-22A66EF04CEB}" dt="2022-04-03T12:49:26.499" v="22195" actId="108"/>
          <ac:picMkLst>
            <pc:docMk/>
            <pc:sldMk cId="1928018817" sldId="2145706679"/>
            <ac:picMk id="7" creationId="{F37ED244-1CA2-4FC0-A950-0A159CC785C2}"/>
          </ac:picMkLst>
        </pc:picChg>
        <pc:picChg chg="add mod">
          <ac:chgData name="Daniel Barnes" userId="b303a15ee67145ed" providerId="LiveId" clId="{4A5A1811-DFF2-43F5-A7A7-22A66EF04CEB}" dt="2022-04-03T12:46:14.708" v="22153" actId="108"/>
          <ac:picMkLst>
            <pc:docMk/>
            <pc:sldMk cId="1928018817" sldId="2145706679"/>
            <ac:picMk id="13" creationId="{846E2ECD-CD23-4E88-8141-3D76CEFB690D}"/>
          </ac:picMkLst>
        </pc:picChg>
      </pc:sldChg>
      <pc:sldChg chg="addSp delSp modSp add mod ord">
        <pc:chgData name="Daniel Barnes" userId="b303a15ee67145ed" providerId="LiveId" clId="{4A5A1811-DFF2-43F5-A7A7-22A66EF04CEB}" dt="2022-04-03T12:49:24.329" v="22194" actId="108"/>
        <pc:sldMkLst>
          <pc:docMk/>
          <pc:sldMk cId="872559501" sldId="2145706680"/>
        </pc:sldMkLst>
        <pc:spChg chg="mod">
          <ac:chgData name="Daniel Barnes" userId="b303a15ee67145ed" providerId="LiveId" clId="{4A5A1811-DFF2-43F5-A7A7-22A66EF04CEB}" dt="2022-03-13T22:56:18.327" v="4462" actId="6549"/>
          <ac:spMkLst>
            <pc:docMk/>
            <pc:sldMk cId="872559501" sldId="2145706680"/>
            <ac:spMk id="2" creationId="{0107FA66-646B-42C0-A453-9C2949F7188C}"/>
          </ac:spMkLst>
        </pc:spChg>
        <pc:spChg chg="mod">
          <ac:chgData name="Daniel Barnes" userId="b303a15ee67145ed" providerId="LiveId" clId="{4A5A1811-DFF2-43F5-A7A7-22A66EF04CEB}" dt="2022-03-21T23:38:34.884" v="12621" actId="6549"/>
          <ac:spMkLst>
            <pc:docMk/>
            <pc:sldMk cId="872559501" sldId="2145706680"/>
            <ac:spMk id="3" creationId="{E6EB4016-53BF-47E2-8C18-4CAA9DE4C1F2}"/>
          </ac:spMkLst>
        </pc:spChg>
        <pc:spChg chg="mod topLvl">
          <ac:chgData name="Daniel Barnes" userId="b303a15ee67145ed" providerId="LiveId" clId="{4A5A1811-DFF2-43F5-A7A7-22A66EF04CEB}" dt="2022-03-21T23:08:33.674" v="11437" actId="1076"/>
          <ac:spMkLst>
            <pc:docMk/>
            <pc:sldMk cId="872559501" sldId="2145706680"/>
            <ac:spMk id="11" creationId="{F4AC64F1-8C9D-4DBB-8A19-981829822467}"/>
          </ac:spMkLst>
        </pc:spChg>
        <pc:grpChg chg="add del mod">
          <ac:chgData name="Daniel Barnes" userId="b303a15ee67145ed" providerId="LiveId" clId="{4A5A1811-DFF2-43F5-A7A7-22A66EF04CEB}" dt="2022-03-21T23:08:26.363" v="11435" actId="165"/>
          <ac:grpSpMkLst>
            <pc:docMk/>
            <pc:sldMk cId="872559501" sldId="2145706680"/>
            <ac:grpSpMk id="8" creationId="{C5D6E28C-CD39-4A5F-815D-239410999DFF}"/>
          </ac:grpSpMkLst>
        </pc:grpChg>
        <pc:picChg chg="add mod">
          <ac:chgData name="Daniel Barnes" userId="b303a15ee67145ed" providerId="LiveId" clId="{4A5A1811-DFF2-43F5-A7A7-22A66EF04CEB}" dt="2022-03-22T19:53:02.900" v="15970" actId="1440"/>
          <ac:picMkLst>
            <pc:docMk/>
            <pc:sldMk cId="872559501" sldId="2145706680"/>
            <ac:picMk id="5" creationId="{8C39345D-4695-4B4C-BB7C-CD29C2AFC990}"/>
          </ac:picMkLst>
        </pc:picChg>
        <pc:picChg chg="add mod">
          <ac:chgData name="Daniel Barnes" userId="b303a15ee67145ed" providerId="LiveId" clId="{4A5A1811-DFF2-43F5-A7A7-22A66EF04CEB}" dt="2022-04-03T12:49:24.329" v="22194" actId="108"/>
          <ac:picMkLst>
            <pc:docMk/>
            <pc:sldMk cId="872559501" sldId="2145706680"/>
            <ac:picMk id="7" creationId="{C9205A87-4C93-4F34-8255-9BAAB28FCD17}"/>
          </ac:picMkLst>
        </pc:picChg>
        <pc:picChg chg="del mod">
          <ac:chgData name="Daniel Barnes" userId="b303a15ee67145ed" providerId="LiveId" clId="{4A5A1811-DFF2-43F5-A7A7-22A66EF04CEB}" dt="2022-03-21T23:08:19.556" v="11434" actId="478"/>
          <ac:picMkLst>
            <pc:docMk/>
            <pc:sldMk cId="872559501" sldId="2145706680"/>
            <ac:picMk id="9" creationId="{C81438B6-574D-4FAB-9B09-6F357453D9ED}"/>
          </ac:picMkLst>
        </pc:picChg>
        <pc:picChg chg="del mod topLvl">
          <ac:chgData name="Daniel Barnes" userId="b303a15ee67145ed" providerId="LiveId" clId="{4A5A1811-DFF2-43F5-A7A7-22A66EF04CEB}" dt="2022-03-21T23:08:35.009" v="11438" actId="478"/>
          <ac:picMkLst>
            <pc:docMk/>
            <pc:sldMk cId="872559501" sldId="2145706680"/>
            <ac:picMk id="10" creationId="{2C162AB5-425C-435A-AE53-14D679AF9D91}"/>
          </ac:picMkLst>
        </pc:picChg>
      </pc:sldChg>
      <pc:sldChg chg="addSp delSp modSp add mod ord">
        <pc:chgData name="Daniel Barnes" userId="b303a15ee67145ed" providerId="LiveId" clId="{4A5A1811-DFF2-43F5-A7A7-22A66EF04CEB}" dt="2022-04-03T12:49:21.877" v="22193" actId="108"/>
        <pc:sldMkLst>
          <pc:docMk/>
          <pc:sldMk cId="111679069" sldId="2145706681"/>
        </pc:sldMkLst>
        <pc:spChg chg="mod">
          <ac:chgData name="Daniel Barnes" userId="b303a15ee67145ed" providerId="LiveId" clId="{4A5A1811-DFF2-43F5-A7A7-22A66EF04CEB}" dt="2022-03-13T22:56:23.033" v="4464" actId="207"/>
          <ac:spMkLst>
            <pc:docMk/>
            <pc:sldMk cId="111679069" sldId="2145706681"/>
            <ac:spMk id="2" creationId="{0107FA66-646B-42C0-A453-9C2949F7188C}"/>
          </ac:spMkLst>
        </pc:spChg>
        <pc:spChg chg="mod">
          <ac:chgData name="Daniel Barnes" userId="b303a15ee67145ed" providerId="LiveId" clId="{4A5A1811-DFF2-43F5-A7A7-22A66EF04CEB}" dt="2022-03-21T23:38:10.246" v="12603" actId="6549"/>
          <ac:spMkLst>
            <pc:docMk/>
            <pc:sldMk cId="111679069" sldId="2145706681"/>
            <ac:spMk id="3" creationId="{E6EB4016-53BF-47E2-8C18-4CAA9DE4C1F2}"/>
          </ac:spMkLst>
        </pc:spChg>
        <pc:spChg chg="add mod">
          <ac:chgData name="Daniel Barnes" userId="b303a15ee67145ed" providerId="LiveId" clId="{4A5A1811-DFF2-43F5-A7A7-22A66EF04CEB}" dt="2022-03-21T23:25:28.171" v="11791"/>
          <ac:spMkLst>
            <pc:docMk/>
            <pc:sldMk cId="111679069" sldId="2145706681"/>
            <ac:spMk id="13" creationId="{5D85504F-EB95-434D-BFDE-57EEB165C10F}"/>
          </ac:spMkLst>
        </pc:spChg>
        <pc:picChg chg="add del mod">
          <ac:chgData name="Daniel Barnes" userId="b303a15ee67145ed" providerId="LiveId" clId="{4A5A1811-DFF2-43F5-A7A7-22A66EF04CEB}" dt="2022-03-21T23:20:29.782" v="11759" actId="478"/>
          <ac:picMkLst>
            <pc:docMk/>
            <pc:sldMk cId="111679069" sldId="2145706681"/>
            <ac:picMk id="5" creationId="{3F1338D5-FD2A-4D1B-8A46-B8D79AD8886E}"/>
          </ac:picMkLst>
        </pc:picChg>
        <pc:picChg chg="add del mod">
          <ac:chgData name="Daniel Barnes" userId="b303a15ee67145ed" providerId="LiveId" clId="{4A5A1811-DFF2-43F5-A7A7-22A66EF04CEB}" dt="2022-03-21T23:20:48.570" v="11764" actId="478"/>
          <ac:picMkLst>
            <pc:docMk/>
            <pc:sldMk cId="111679069" sldId="2145706681"/>
            <ac:picMk id="7" creationId="{41DA523E-C66C-4681-8D17-6843FF67269D}"/>
          </ac:picMkLst>
        </pc:picChg>
        <pc:picChg chg="add mod">
          <ac:chgData name="Daniel Barnes" userId="b303a15ee67145ed" providerId="LiveId" clId="{4A5A1811-DFF2-43F5-A7A7-22A66EF04CEB}" dt="2022-03-22T19:53:17.397" v="15971" actId="1440"/>
          <ac:picMkLst>
            <pc:docMk/>
            <pc:sldMk cId="111679069" sldId="2145706681"/>
            <ac:picMk id="9" creationId="{BC50FD34-5E89-43E4-B0A3-875A7B0B1E80}"/>
          </ac:picMkLst>
        </pc:picChg>
        <pc:picChg chg="add mod">
          <ac:chgData name="Daniel Barnes" userId="b303a15ee67145ed" providerId="LiveId" clId="{4A5A1811-DFF2-43F5-A7A7-22A66EF04CEB}" dt="2022-04-03T12:49:21.877" v="22193" actId="108"/>
          <ac:picMkLst>
            <pc:docMk/>
            <pc:sldMk cId="111679069" sldId="2145706681"/>
            <ac:picMk id="11" creationId="{702038D2-65BB-44EC-A438-BB9B2605B173}"/>
          </ac:picMkLst>
        </pc:picChg>
        <pc:picChg chg="add del mod">
          <ac:chgData name="Daniel Barnes" userId="b303a15ee67145ed" providerId="LiveId" clId="{4A5A1811-DFF2-43F5-A7A7-22A66EF04CEB}" dt="2022-03-21T23:26:08.353" v="11831" actId="478"/>
          <ac:picMkLst>
            <pc:docMk/>
            <pc:sldMk cId="111679069" sldId="2145706681"/>
            <ac:picMk id="12" creationId="{B4AD7281-9057-4774-B621-7148593182A1}"/>
          </ac:picMkLst>
        </pc:picChg>
      </pc:sldChg>
      <pc:sldChg chg="addSp delSp modSp add mod ord">
        <pc:chgData name="Daniel Barnes" userId="b303a15ee67145ed" providerId="LiveId" clId="{4A5A1811-DFF2-43F5-A7A7-22A66EF04CEB}" dt="2022-04-03T12:49:10.470" v="22192" actId="108"/>
        <pc:sldMkLst>
          <pc:docMk/>
          <pc:sldMk cId="2304292874" sldId="2145706682"/>
        </pc:sldMkLst>
        <pc:spChg chg="mod">
          <ac:chgData name="Daniel Barnes" userId="b303a15ee67145ed" providerId="LiveId" clId="{4A5A1811-DFF2-43F5-A7A7-22A66EF04CEB}" dt="2022-03-13T22:56:28.245" v="4466" actId="207"/>
          <ac:spMkLst>
            <pc:docMk/>
            <pc:sldMk cId="2304292874" sldId="2145706682"/>
            <ac:spMk id="2" creationId="{0107FA66-646B-42C0-A453-9C2949F7188C}"/>
          </ac:spMkLst>
        </pc:spChg>
        <pc:spChg chg="mod">
          <ac:chgData name="Daniel Barnes" userId="b303a15ee67145ed" providerId="LiveId" clId="{4A5A1811-DFF2-43F5-A7A7-22A66EF04CEB}" dt="2022-03-21T23:40:57.823" v="12661" actId="20577"/>
          <ac:spMkLst>
            <pc:docMk/>
            <pc:sldMk cId="2304292874" sldId="2145706682"/>
            <ac:spMk id="3" creationId="{E6EB4016-53BF-47E2-8C18-4CAA9DE4C1F2}"/>
          </ac:spMkLst>
        </pc:spChg>
        <pc:spChg chg="add mod">
          <ac:chgData name="Daniel Barnes" userId="b303a15ee67145ed" providerId="LiveId" clId="{4A5A1811-DFF2-43F5-A7A7-22A66EF04CEB}" dt="2022-03-21T23:26:22.857" v="11832"/>
          <ac:spMkLst>
            <pc:docMk/>
            <pc:sldMk cId="2304292874" sldId="2145706682"/>
            <ac:spMk id="12" creationId="{801B4DEE-B97E-4921-9A67-9F2D2730D05E}"/>
          </ac:spMkLst>
        </pc:spChg>
        <pc:picChg chg="add del mod">
          <ac:chgData name="Daniel Barnes" userId="b303a15ee67145ed" providerId="LiveId" clId="{4A5A1811-DFF2-43F5-A7A7-22A66EF04CEB}" dt="2022-03-21T23:21:56.737" v="11775" actId="478"/>
          <ac:picMkLst>
            <pc:docMk/>
            <pc:sldMk cId="2304292874" sldId="2145706682"/>
            <ac:picMk id="5" creationId="{2137E22D-7AD0-46D4-811E-8FD3E9E4F3A8}"/>
          </ac:picMkLst>
        </pc:picChg>
        <pc:picChg chg="add del mod">
          <ac:chgData name="Daniel Barnes" userId="b303a15ee67145ed" providerId="LiveId" clId="{4A5A1811-DFF2-43F5-A7A7-22A66EF04CEB}" dt="2022-03-21T23:21:35.970" v="11768" actId="478"/>
          <ac:picMkLst>
            <pc:docMk/>
            <pc:sldMk cId="2304292874" sldId="2145706682"/>
            <ac:picMk id="7" creationId="{42DECA9C-6F56-41E8-99DC-780F6D7B5E22}"/>
          </ac:picMkLst>
        </pc:picChg>
        <pc:picChg chg="add mod">
          <ac:chgData name="Daniel Barnes" userId="b303a15ee67145ed" providerId="LiveId" clId="{4A5A1811-DFF2-43F5-A7A7-22A66EF04CEB}" dt="2022-04-03T12:49:10.470" v="22192" actId="108"/>
          <ac:picMkLst>
            <pc:docMk/>
            <pc:sldMk cId="2304292874" sldId="2145706682"/>
            <ac:picMk id="9" creationId="{66076630-D089-4035-BE64-B1AC97D7C1C6}"/>
          </ac:picMkLst>
        </pc:picChg>
        <pc:picChg chg="add mod">
          <ac:chgData name="Daniel Barnes" userId="b303a15ee67145ed" providerId="LiveId" clId="{4A5A1811-DFF2-43F5-A7A7-22A66EF04CEB}" dt="2022-03-22T19:53:26.245" v="15972" actId="1440"/>
          <ac:picMkLst>
            <pc:docMk/>
            <pc:sldMk cId="2304292874" sldId="2145706682"/>
            <ac:picMk id="11" creationId="{A28D3CA6-E066-48F2-83D6-0C47F820962E}"/>
          </ac:picMkLst>
        </pc:picChg>
      </pc:sldChg>
      <pc:sldChg chg="addSp modSp add mod ord">
        <pc:chgData name="Daniel Barnes" userId="b303a15ee67145ed" providerId="LiveId" clId="{4A5A1811-DFF2-43F5-A7A7-22A66EF04CEB}" dt="2022-04-03T12:49:03.936" v="22190" actId="108"/>
        <pc:sldMkLst>
          <pc:docMk/>
          <pc:sldMk cId="3436852672" sldId="2145706683"/>
        </pc:sldMkLst>
        <pc:spChg chg="mod">
          <ac:chgData name="Daniel Barnes" userId="b303a15ee67145ed" providerId="LiveId" clId="{4A5A1811-DFF2-43F5-A7A7-22A66EF04CEB}" dt="2022-03-13T22:56:33.356" v="4468" actId="207"/>
          <ac:spMkLst>
            <pc:docMk/>
            <pc:sldMk cId="3436852672" sldId="2145706683"/>
            <ac:spMk id="2" creationId="{0107FA66-646B-42C0-A453-9C2949F7188C}"/>
          </ac:spMkLst>
        </pc:spChg>
        <pc:spChg chg="mod">
          <ac:chgData name="Daniel Barnes" userId="b303a15ee67145ed" providerId="LiveId" clId="{4A5A1811-DFF2-43F5-A7A7-22A66EF04CEB}" dt="2022-03-21T23:40:52.711" v="12660" actId="20577"/>
          <ac:spMkLst>
            <pc:docMk/>
            <pc:sldMk cId="3436852672" sldId="2145706683"/>
            <ac:spMk id="3" creationId="{E6EB4016-53BF-47E2-8C18-4CAA9DE4C1F2}"/>
          </ac:spMkLst>
        </pc:spChg>
        <pc:spChg chg="add mod">
          <ac:chgData name="Daniel Barnes" userId="b303a15ee67145ed" providerId="LiveId" clId="{4A5A1811-DFF2-43F5-A7A7-22A66EF04CEB}" dt="2022-03-21T23:26:25.790" v="11834"/>
          <ac:spMkLst>
            <pc:docMk/>
            <pc:sldMk cId="3436852672" sldId="2145706683"/>
            <ac:spMk id="8" creationId="{8110911A-B0A5-4963-A1A6-A1E9F9E4AD9F}"/>
          </ac:spMkLst>
        </pc:spChg>
        <pc:picChg chg="add mod">
          <ac:chgData name="Daniel Barnes" userId="b303a15ee67145ed" providerId="LiveId" clId="{4A5A1811-DFF2-43F5-A7A7-22A66EF04CEB}" dt="2022-03-22T19:53:36.475" v="15974" actId="1440"/>
          <ac:picMkLst>
            <pc:docMk/>
            <pc:sldMk cId="3436852672" sldId="2145706683"/>
            <ac:picMk id="5" creationId="{71C3FEA7-96A8-4984-AD5D-6171B6995C76}"/>
          </ac:picMkLst>
        </pc:picChg>
        <pc:picChg chg="add mod">
          <ac:chgData name="Daniel Barnes" userId="b303a15ee67145ed" providerId="LiveId" clId="{4A5A1811-DFF2-43F5-A7A7-22A66EF04CEB}" dt="2022-04-03T12:49:03.936" v="22190" actId="108"/>
          <ac:picMkLst>
            <pc:docMk/>
            <pc:sldMk cId="3436852672" sldId="2145706683"/>
            <ac:picMk id="7" creationId="{07DB6356-78B7-479A-A3F7-0FB23A05728D}"/>
          </ac:picMkLst>
        </pc:picChg>
      </pc:sldChg>
      <pc:sldChg chg="addSp modSp add mod ord">
        <pc:chgData name="Daniel Barnes" userId="b303a15ee67145ed" providerId="LiveId" clId="{4A5A1811-DFF2-43F5-A7A7-22A66EF04CEB}" dt="2022-04-03T12:49:00.360" v="22189" actId="108"/>
        <pc:sldMkLst>
          <pc:docMk/>
          <pc:sldMk cId="2271103421" sldId="2145706684"/>
        </pc:sldMkLst>
        <pc:spChg chg="mod">
          <ac:chgData name="Daniel Barnes" userId="b303a15ee67145ed" providerId="LiveId" clId="{4A5A1811-DFF2-43F5-A7A7-22A66EF04CEB}" dt="2022-03-13T22:56:43.663" v="4470" actId="207"/>
          <ac:spMkLst>
            <pc:docMk/>
            <pc:sldMk cId="2271103421" sldId="2145706684"/>
            <ac:spMk id="2" creationId="{0107FA66-646B-42C0-A453-9C2949F7188C}"/>
          </ac:spMkLst>
        </pc:spChg>
        <pc:spChg chg="mod">
          <ac:chgData name="Daniel Barnes" userId="b303a15ee67145ed" providerId="LiveId" clId="{4A5A1811-DFF2-43F5-A7A7-22A66EF04CEB}" dt="2022-03-21T23:43:00.171" v="12832" actId="20577"/>
          <ac:spMkLst>
            <pc:docMk/>
            <pc:sldMk cId="2271103421" sldId="2145706684"/>
            <ac:spMk id="3" creationId="{E6EB4016-53BF-47E2-8C18-4CAA9DE4C1F2}"/>
          </ac:spMkLst>
        </pc:spChg>
        <pc:spChg chg="add mod">
          <ac:chgData name="Daniel Barnes" userId="b303a15ee67145ed" providerId="LiveId" clId="{4A5A1811-DFF2-43F5-A7A7-22A66EF04CEB}" dt="2022-03-21T23:26:27.931" v="11835"/>
          <ac:spMkLst>
            <pc:docMk/>
            <pc:sldMk cId="2271103421" sldId="2145706684"/>
            <ac:spMk id="8" creationId="{D00A55F6-95C7-4941-9E59-02BD45A5A209}"/>
          </ac:spMkLst>
        </pc:spChg>
        <pc:picChg chg="add mod">
          <ac:chgData name="Daniel Barnes" userId="b303a15ee67145ed" providerId="LiveId" clId="{4A5A1811-DFF2-43F5-A7A7-22A66EF04CEB}" dt="2022-03-22T19:53:43.150" v="15975" actId="1440"/>
          <ac:picMkLst>
            <pc:docMk/>
            <pc:sldMk cId="2271103421" sldId="2145706684"/>
            <ac:picMk id="5" creationId="{1B68E7D9-81E5-4460-973D-88FDAF920992}"/>
          </ac:picMkLst>
        </pc:picChg>
        <pc:picChg chg="add mod">
          <ac:chgData name="Daniel Barnes" userId="b303a15ee67145ed" providerId="LiveId" clId="{4A5A1811-DFF2-43F5-A7A7-22A66EF04CEB}" dt="2022-04-03T12:49:00.360" v="22189" actId="108"/>
          <ac:picMkLst>
            <pc:docMk/>
            <pc:sldMk cId="2271103421" sldId="2145706684"/>
            <ac:picMk id="7" creationId="{5813E184-31A4-44F6-8E04-B0422120E8BF}"/>
          </ac:picMkLst>
        </pc:picChg>
      </pc:sldChg>
      <pc:sldChg chg="addSp modSp add mod ord">
        <pc:chgData name="Daniel Barnes" userId="b303a15ee67145ed" providerId="LiveId" clId="{4A5A1811-DFF2-43F5-A7A7-22A66EF04CEB}" dt="2022-04-03T12:48:56.615" v="22188" actId="108"/>
        <pc:sldMkLst>
          <pc:docMk/>
          <pc:sldMk cId="3547060833" sldId="2145706685"/>
        </pc:sldMkLst>
        <pc:spChg chg="mod">
          <ac:chgData name="Daniel Barnes" userId="b303a15ee67145ed" providerId="LiveId" clId="{4A5A1811-DFF2-43F5-A7A7-22A66EF04CEB}" dt="2022-03-13T22:56:48.694" v="4472" actId="207"/>
          <ac:spMkLst>
            <pc:docMk/>
            <pc:sldMk cId="3547060833" sldId="2145706685"/>
            <ac:spMk id="2" creationId="{0107FA66-646B-42C0-A453-9C2949F7188C}"/>
          </ac:spMkLst>
        </pc:spChg>
        <pc:spChg chg="mod">
          <ac:chgData name="Daniel Barnes" userId="b303a15ee67145ed" providerId="LiveId" clId="{4A5A1811-DFF2-43F5-A7A7-22A66EF04CEB}" dt="2022-03-21T23:47:00.649" v="13401" actId="108"/>
          <ac:spMkLst>
            <pc:docMk/>
            <pc:sldMk cId="3547060833" sldId="2145706685"/>
            <ac:spMk id="3" creationId="{E6EB4016-53BF-47E2-8C18-4CAA9DE4C1F2}"/>
          </ac:spMkLst>
        </pc:spChg>
        <pc:spChg chg="add mod">
          <ac:chgData name="Daniel Barnes" userId="b303a15ee67145ed" providerId="LiveId" clId="{4A5A1811-DFF2-43F5-A7A7-22A66EF04CEB}" dt="2022-03-21T23:26:29.565" v="11836"/>
          <ac:spMkLst>
            <pc:docMk/>
            <pc:sldMk cId="3547060833" sldId="2145706685"/>
            <ac:spMk id="8" creationId="{037B3AE1-6D36-4754-9B2A-EE291B5EC6E6}"/>
          </ac:spMkLst>
        </pc:spChg>
        <pc:picChg chg="add mod">
          <ac:chgData name="Daniel Barnes" userId="b303a15ee67145ed" providerId="LiveId" clId="{4A5A1811-DFF2-43F5-A7A7-22A66EF04CEB}" dt="2022-03-22T19:53:49.072" v="15976" actId="108"/>
          <ac:picMkLst>
            <pc:docMk/>
            <pc:sldMk cId="3547060833" sldId="2145706685"/>
            <ac:picMk id="5" creationId="{8DB41782-2457-491F-AB72-BBC3943EAD6C}"/>
          </ac:picMkLst>
        </pc:picChg>
        <pc:picChg chg="add mod">
          <ac:chgData name="Daniel Barnes" userId="b303a15ee67145ed" providerId="LiveId" clId="{4A5A1811-DFF2-43F5-A7A7-22A66EF04CEB}" dt="2022-04-03T12:48:56.615" v="22188" actId="108"/>
          <ac:picMkLst>
            <pc:docMk/>
            <pc:sldMk cId="3547060833" sldId="2145706685"/>
            <ac:picMk id="7" creationId="{A175836D-2FD9-429E-AE10-7F89B7A43099}"/>
          </ac:picMkLst>
        </pc:picChg>
      </pc:sldChg>
      <pc:sldChg chg="addSp modSp add mod ord setBg">
        <pc:chgData name="Daniel Barnes" userId="b303a15ee67145ed" providerId="LiveId" clId="{4A5A1811-DFF2-43F5-A7A7-22A66EF04CEB}" dt="2022-04-03T12:48:52.046" v="22187" actId="108"/>
        <pc:sldMkLst>
          <pc:docMk/>
          <pc:sldMk cId="4277568149" sldId="2145706686"/>
        </pc:sldMkLst>
        <pc:spChg chg="mod">
          <ac:chgData name="Daniel Barnes" userId="b303a15ee67145ed" providerId="LiveId" clId="{4A5A1811-DFF2-43F5-A7A7-22A66EF04CEB}" dt="2022-03-21T23:30:40.236" v="12138"/>
          <ac:spMkLst>
            <pc:docMk/>
            <pc:sldMk cId="4277568149" sldId="2145706686"/>
            <ac:spMk id="2" creationId="{0107FA66-646B-42C0-A453-9C2949F7188C}"/>
          </ac:spMkLst>
        </pc:spChg>
        <pc:spChg chg="mod">
          <ac:chgData name="Daniel Barnes" userId="b303a15ee67145ed" providerId="LiveId" clId="{4A5A1811-DFF2-43F5-A7A7-22A66EF04CEB}" dt="2022-03-21T23:50:58.549" v="13552" actId="20577"/>
          <ac:spMkLst>
            <pc:docMk/>
            <pc:sldMk cId="4277568149" sldId="2145706686"/>
            <ac:spMk id="3" creationId="{E6EB4016-53BF-47E2-8C18-4CAA9DE4C1F2}"/>
          </ac:spMkLst>
        </pc:spChg>
        <pc:spChg chg="add mod">
          <ac:chgData name="Daniel Barnes" userId="b303a15ee67145ed" providerId="LiveId" clId="{4A5A1811-DFF2-43F5-A7A7-22A66EF04CEB}" dt="2022-03-21T23:26:30.999" v="11837"/>
          <ac:spMkLst>
            <pc:docMk/>
            <pc:sldMk cId="4277568149" sldId="2145706686"/>
            <ac:spMk id="8" creationId="{8316B8CA-7D59-4050-A066-9B5625E6A76F}"/>
          </ac:spMkLst>
        </pc:spChg>
        <pc:picChg chg="add mod">
          <ac:chgData name="Daniel Barnes" userId="b303a15ee67145ed" providerId="LiveId" clId="{4A5A1811-DFF2-43F5-A7A7-22A66EF04CEB}" dt="2022-03-22T19:53:52.284" v="15977" actId="108"/>
          <ac:picMkLst>
            <pc:docMk/>
            <pc:sldMk cId="4277568149" sldId="2145706686"/>
            <ac:picMk id="5" creationId="{27D49347-C0E6-4AA9-B25C-30060E2444E5}"/>
          </ac:picMkLst>
        </pc:picChg>
        <pc:picChg chg="add mod">
          <ac:chgData name="Daniel Barnes" userId="b303a15ee67145ed" providerId="LiveId" clId="{4A5A1811-DFF2-43F5-A7A7-22A66EF04CEB}" dt="2022-04-03T12:48:52.046" v="22187" actId="108"/>
          <ac:picMkLst>
            <pc:docMk/>
            <pc:sldMk cId="4277568149" sldId="2145706686"/>
            <ac:picMk id="7" creationId="{B5CB2688-64E0-47C0-BA64-C6A7DC60F686}"/>
          </ac:picMkLst>
        </pc:picChg>
      </pc:sldChg>
      <pc:sldChg chg="addSp modSp add mod ord">
        <pc:chgData name="Daniel Barnes" userId="b303a15ee67145ed" providerId="LiveId" clId="{4A5A1811-DFF2-43F5-A7A7-22A66EF04CEB}" dt="2022-04-03T12:48:43.820" v="22186" actId="1582"/>
        <pc:sldMkLst>
          <pc:docMk/>
          <pc:sldMk cId="3510424751" sldId="2145706687"/>
        </pc:sldMkLst>
        <pc:spChg chg="mod">
          <ac:chgData name="Daniel Barnes" userId="b303a15ee67145ed" providerId="LiveId" clId="{4A5A1811-DFF2-43F5-A7A7-22A66EF04CEB}" dt="2022-03-13T22:56:58.916" v="4476" actId="207"/>
          <ac:spMkLst>
            <pc:docMk/>
            <pc:sldMk cId="3510424751" sldId="2145706687"/>
            <ac:spMk id="2" creationId="{0107FA66-646B-42C0-A453-9C2949F7188C}"/>
          </ac:spMkLst>
        </pc:spChg>
        <pc:spChg chg="mod">
          <ac:chgData name="Daniel Barnes" userId="b303a15ee67145ed" providerId="LiveId" clId="{4A5A1811-DFF2-43F5-A7A7-22A66EF04CEB}" dt="2022-03-21T23:54:55.946" v="13856" actId="6549"/>
          <ac:spMkLst>
            <pc:docMk/>
            <pc:sldMk cId="3510424751" sldId="2145706687"/>
            <ac:spMk id="3" creationId="{E6EB4016-53BF-47E2-8C18-4CAA9DE4C1F2}"/>
          </ac:spMkLst>
        </pc:spChg>
        <pc:spChg chg="add mod">
          <ac:chgData name="Daniel Barnes" userId="b303a15ee67145ed" providerId="LiveId" clId="{4A5A1811-DFF2-43F5-A7A7-22A66EF04CEB}" dt="2022-03-21T23:26:32.711" v="11838"/>
          <ac:spMkLst>
            <pc:docMk/>
            <pc:sldMk cId="3510424751" sldId="2145706687"/>
            <ac:spMk id="8" creationId="{00593BBD-21D6-4EFD-BA6D-CF55DBAFE911}"/>
          </ac:spMkLst>
        </pc:spChg>
        <pc:picChg chg="add mod">
          <ac:chgData name="Daniel Barnes" userId="b303a15ee67145ed" providerId="LiveId" clId="{4A5A1811-DFF2-43F5-A7A7-22A66EF04CEB}" dt="2022-03-22T19:53:54.911" v="15978" actId="108"/>
          <ac:picMkLst>
            <pc:docMk/>
            <pc:sldMk cId="3510424751" sldId="2145706687"/>
            <ac:picMk id="5" creationId="{E1ACC389-5CD4-4704-8926-D2C2BC056C91}"/>
          </ac:picMkLst>
        </pc:picChg>
        <pc:picChg chg="add mod">
          <ac:chgData name="Daniel Barnes" userId="b303a15ee67145ed" providerId="LiveId" clId="{4A5A1811-DFF2-43F5-A7A7-22A66EF04CEB}" dt="2022-04-03T12:48:43.820" v="22186" actId="1582"/>
          <ac:picMkLst>
            <pc:docMk/>
            <pc:sldMk cId="3510424751" sldId="2145706687"/>
            <ac:picMk id="7" creationId="{560491BC-24C6-41C4-B191-B66AC1EDF4AD}"/>
          </ac:picMkLst>
        </pc:picChg>
      </pc:sldChg>
      <pc:sldChg chg="addSp delSp modSp add mod ord modClrScheme chgLayout">
        <pc:chgData name="Daniel Barnes" userId="b303a15ee67145ed" providerId="LiveId" clId="{4A5A1811-DFF2-43F5-A7A7-22A66EF04CEB}" dt="2022-04-02T21:26:56.392" v="19551"/>
        <pc:sldMkLst>
          <pc:docMk/>
          <pc:sldMk cId="2832483055" sldId="2145706688"/>
        </pc:sldMkLst>
        <pc:spChg chg="mod ord">
          <ac:chgData name="Daniel Barnes" userId="b303a15ee67145ed" providerId="LiveId" clId="{4A5A1811-DFF2-43F5-A7A7-22A66EF04CEB}" dt="2022-03-13T22:55:39.121" v="4448" actId="12789"/>
          <ac:spMkLst>
            <pc:docMk/>
            <pc:sldMk cId="2832483055" sldId="2145706688"/>
            <ac:spMk id="2" creationId="{0107FA66-646B-42C0-A453-9C2949F7188C}"/>
          </ac:spMkLst>
        </pc:spChg>
        <pc:spChg chg="del mod ord">
          <ac:chgData name="Daniel Barnes" userId="b303a15ee67145ed" providerId="LiveId" clId="{4A5A1811-DFF2-43F5-A7A7-22A66EF04CEB}" dt="2022-03-13T22:49:28.334" v="4254" actId="700"/>
          <ac:spMkLst>
            <pc:docMk/>
            <pc:sldMk cId="2832483055" sldId="2145706688"/>
            <ac:spMk id="3" creationId="{E6EB4016-53BF-47E2-8C18-4CAA9DE4C1F2}"/>
          </ac:spMkLst>
        </pc:spChg>
        <pc:spChg chg="add del mod ord">
          <ac:chgData name="Daniel Barnes" userId="b303a15ee67145ed" providerId="LiveId" clId="{4A5A1811-DFF2-43F5-A7A7-22A66EF04CEB}" dt="2022-03-13T22:49:32.172" v="4255" actId="700"/>
          <ac:spMkLst>
            <pc:docMk/>
            <pc:sldMk cId="2832483055" sldId="2145706688"/>
            <ac:spMk id="4" creationId="{11E14CB2-A376-4E53-A5B5-3D5130049988}"/>
          </ac:spMkLst>
        </pc:spChg>
        <pc:spChg chg="add del mod ord">
          <ac:chgData name="Daniel Barnes" userId="b303a15ee67145ed" providerId="LiveId" clId="{4A5A1811-DFF2-43F5-A7A7-22A66EF04CEB}" dt="2022-03-13T22:49:32.172" v="4255" actId="700"/>
          <ac:spMkLst>
            <pc:docMk/>
            <pc:sldMk cId="2832483055" sldId="2145706688"/>
            <ac:spMk id="5" creationId="{F5DDF5D7-F1DB-4F72-8134-E17B7E98114C}"/>
          </ac:spMkLst>
        </pc:spChg>
        <pc:spChg chg="add del mod ord">
          <ac:chgData name="Daniel Barnes" userId="b303a15ee67145ed" providerId="LiveId" clId="{4A5A1811-DFF2-43F5-A7A7-22A66EF04CEB}" dt="2022-03-13T22:49:33.956" v="4256" actId="478"/>
          <ac:spMkLst>
            <pc:docMk/>
            <pc:sldMk cId="2832483055" sldId="2145706688"/>
            <ac:spMk id="6" creationId="{4F1A4E85-94F2-4846-AD88-DD313E8CF7BD}"/>
          </ac:spMkLst>
        </pc:spChg>
      </pc:sldChg>
      <pc:sldChg chg="modSp add mod ord">
        <pc:chgData name="Daniel Barnes" userId="b303a15ee67145ed" providerId="LiveId" clId="{4A5A1811-DFF2-43F5-A7A7-22A66EF04CEB}" dt="2022-04-02T21:26:56.392" v="19551"/>
        <pc:sldMkLst>
          <pc:docMk/>
          <pc:sldMk cId="1951719549" sldId="2145706689"/>
        </pc:sldMkLst>
        <pc:spChg chg="mod">
          <ac:chgData name="Daniel Barnes" userId="b303a15ee67145ed" providerId="LiveId" clId="{4A5A1811-DFF2-43F5-A7A7-22A66EF04CEB}" dt="2022-03-13T22:56:06.004" v="4458" actId="12789"/>
          <ac:spMkLst>
            <pc:docMk/>
            <pc:sldMk cId="1951719549" sldId="2145706689"/>
            <ac:spMk id="2" creationId="{0107FA66-646B-42C0-A453-9C2949F7188C}"/>
          </ac:spMkLst>
        </pc:spChg>
      </pc:sldChg>
      <pc:sldChg chg="modSp add mod ord">
        <pc:chgData name="Daniel Barnes" userId="b303a15ee67145ed" providerId="LiveId" clId="{4A5A1811-DFF2-43F5-A7A7-22A66EF04CEB}" dt="2022-04-02T21:26:56.392" v="19551"/>
        <pc:sldMkLst>
          <pc:docMk/>
          <pc:sldMk cId="3485903439" sldId="2145706690"/>
        </pc:sldMkLst>
        <pc:spChg chg="mod">
          <ac:chgData name="Daniel Barnes" userId="b303a15ee67145ed" providerId="LiveId" clId="{4A5A1811-DFF2-43F5-A7A7-22A66EF04CEB}" dt="2022-03-13T22:50:45.270" v="4335" actId="20577"/>
          <ac:spMkLst>
            <pc:docMk/>
            <pc:sldMk cId="3485903439" sldId="2145706690"/>
            <ac:spMk id="2" creationId="{0107FA66-646B-42C0-A453-9C2949F7188C}"/>
          </ac:spMkLst>
        </pc:spChg>
      </pc:sldChg>
      <pc:sldChg chg="addSp modSp add mod ord">
        <pc:chgData name="Daniel Barnes" userId="b303a15ee67145ed" providerId="LiveId" clId="{4A5A1811-DFF2-43F5-A7A7-22A66EF04CEB}" dt="2022-04-02T21:26:56.392" v="19551"/>
        <pc:sldMkLst>
          <pc:docMk/>
          <pc:sldMk cId="88195222" sldId="2145706691"/>
        </pc:sldMkLst>
        <pc:spChg chg="mod">
          <ac:chgData name="Daniel Barnes" userId="b303a15ee67145ed" providerId="LiveId" clId="{4A5A1811-DFF2-43F5-A7A7-22A66EF04CEB}" dt="2022-03-22T19:44:53.714" v="15605" actId="20577"/>
          <ac:spMkLst>
            <pc:docMk/>
            <pc:sldMk cId="88195222" sldId="2145706691"/>
            <ac:spMk id="2" creationId="{0107FA66-646B-42C0-A453-9C2949F7188C}"/>
          </ac:spMkLst>
        </pc:spChg>
        <pc:spChg chg="mod">
          <ac:chgData name="Daniel Barnes" userId="b303a15ee67145ed" providerId="LiveId" clId="{4A5A1811-DFF2-43F5-A7A7-22A66EF04CEB}" dt="2022-03-22T20:01:35.140" v="16155" actId="242"/>
          <ac:spMkLst>
            <pc:docMk/>
            <pc:sldMk cId="88195222" sldId="2145706691"/>
            <ac:spMk id="3" creationId="{E6EB4016-53BF-47E2-8C18-4CAA9DE4C1F2}"/>
          </ac:spMkLst>
        </pc:spChg>
        <pc:picChg chg="add mod modCrop">
          <ac:chgData name="Daniel Barnes" userId="b303a15ee67145ed" providerId="LiveId" clId="{4A5A1811-DFF2-43F5-A7A7-22A66EF04CEB}" dt="2022-03-22T19:58:59.177" v="16012" actId="1036"/>
          <ac:picMkLst>
            <pc:docMk/>
            <pc:sldMk cId="88195222" sldId="2145706691"/>
            <ac:picMk id="5" creationId="{830E6953-316E-42EB-95D1-99F67DA414D8}"/>
          </ac:picMkLst>
        </pc:picChg>
        <pc:picChg chg="add mod">
          <ac:chgData name="Daniel Barnes" userId="b303a15ee67145ed" providerId="LiveId" clId="{4A5A1811-DFF2-43F5-A7A7-22A66EF04CEB}" dt="2022-03-22T19:58:59.177" v="16012" actId="1036"/>
          <ac:picMkLst>
            <pc:docMk/>
            <pc:sldMk cId="88195222" sldId="2145706691"/>
            <ac:picMk id="7" creationId="{2F1A4898-110E-45CB-9796-031F12CC5C36}"/>
          </ac:picMkLst>
        </pc:picChg>
        <pc:picChg chg="add mod">
          <ac:chgData name="Daniel Barnes" userId="b303a15ee67145ed" providerId="LiveId" clId="{4A5A1811-DFF2-43F5-A7A7-22A66EF04CEB}" dt="2022-03-22T20:00:18.705" v="16019" actId="1036"/>
          <ac:picMkLst>
            <pc:docMk/>
            <pc:sldMk cId="88195222" sldId="2145706691"/>
            <ac:picMk id="9" creationId="{ED5DAAF4-F0FD-496A-A5FD-EDD46E8D9201}"/>
          </ac:picMkLst>
        </pc:picChg>
        <pc:picChg chg="add mod">
          <ac:chgData name="Daniel Barnes" userId="b303a15ee67145ed" providerId="LiveId" clId="{4A5A1811-DFF2-43F5-A7A7-22A66EF04CEB}" dt="2022-03-22T20:00:18.705" v="16019" actId="1036"/>
          <ac:picMkLst>
            <pc:docMk/>
            <pc:sldMk cId="88195222" sldId="2145706691"/>
            <ac:picMk id="11" creationId="{84F9D811-0565-48B1-B761-E038A313E4C1}"/>
          </ac:picMkLst>
        </pc:picChg>
        <pc:cxnChg chg="add mod">
          <ac:chgData name="Daniel Barnes" userId="b303a15ee67145ed" providerId="LiveId" clId="{4A5A1811-DFF2-43F5-A7A7-22A66EF04CEB}" dt="2022-03-22T20:14:31.130" v="16254" actId="14100"/>
          <ac:cxnSpMkLst>
            <pc:docMk/>
            <pc:sldMk cId="88195222" sldId="2145706691"/>
            <ac:cxnSpMk id="13" creationId="{A431E1EE-7A9E-47B1-8975-52E55A84DDFB}"/>
          </ac:cxnSpMkLst>
        </pc:cxnChg>
        <pc:cxnChg chg="add mod">
          <ac:chgData name="Daniel Barnes" userId="b303a15ee67145ed" providerId="LiveId" clId="{4A5A1811-DFF2-43F5-A7A7-22A66EF04CEB}" dt="2022-03-22T20:14:47.577" v="16258" actId="14100"/>
          <ac:cxnSpMkLst>
            <pc:docMk/>
            <pc:sldMk cId="88195222" sldId="2145706691"/>
            <ac:cxnSpMk id="17" creationId="{211FF143-CEC6-4CA3-89FE-0F8B1F81702C}"/>
          </ac:cxnSpMkLst>
        </pc:cxnChg>
        <pc:cxnChg chg="add mod">
          <ac:chgData name="Daniel Barnes" userId="b303a15ee67145ed" providerId="LiveId" clId="{4A5A1811-DFF2-43F5-A7A7-22A66EF04CEB}" dt="2022-03-22T20:14:43.686" v="16257" actId="14100"/>
          <ac:cxnSpMkLst>
            <pc:docMk/>
            <pc:sldMk cId="88195222" sldId="2145706691"/>
            <ac:cxnSpMk id="24" creationId="{7479C3A5-0B3A-45AB-A779-91C6A72446F6}"/>
          </ac:cxnSpMkLst>
        </pc:cxnChg>
      </pc:sldChg>
      <pc:sldChg chg="addSp delSp modSp add mod ord">
        <pc:chgData name="Daniel Barnes" userId="b303a15ee67145ed" providerId="LiveId" clId="{4A5A1811-DFF2-43F5-A7A7-22A66EF04CEB}" dt="2022-04-02T21:26:56.392" v="19551"/>
        <pc:sldMkLst>
          <pc:docMk/>
          <pc:sldMk cId="3980941400" sldId="2145706692"/>
        </pc:sldMkLst>
        <pc:spChg chg="mod">
          <ac:chgData name="Daniel Barnes" userId="b303a15ee67145ed" providerId="LiveId" clId="{4A5A1811-DFF2-43F5-A7A7-22A66EF04CEB}" dt="2022-03-22T20:16:26.721" v="16311" actId="20577"/>
          <ac:spMkLst>
            <pc:docMk/>
            <pc:sldMk cId="3980941400" sldId="2145706692"/>
            <ac:spMk id="2" creationId="{0107FA66-646B-42C0-A453-9C2949F7188C}"/>
          </ac:spMkLst>
        </pc:spChg>
        <pc:spChg chg="mod">
          <ac:chgData name="Daniel Barnes" userId="b303a15ee67145ed" providerId="LiveId" clId="{4A5A1811-DFF2-43F5-A7A7-22A66EF04CEB}" dt="2022-03-22T20:19:58.777" v="16507" actId="14100"/>
          <ac:spMkLst>
            <pc:docMk/>
            <pc:sldMk cId="3980941400" sldId="2145706692"/>
            <ac:spMk id="3" creationId="{E6EB4016-53BF-47E2-8C18-4CAA9DE4C1F2}"/>
          </ac:spMkLst>
        </pc:spChg>
        <pc:spChg chg="add mod">
          <ac:chgData name="Daniel Barnes" userId="b303a15ee67145ed" providerId="LiveId" clId="{4A5A1811-DFF2-43F5-A7A7-22A66EF04CEB}" dt="2022-03-22T20:19:43.545" v="16505" actId="1076"/>
          <ac:spMkLst>
            <pc:docMk/>
            <pc:sldMk cId="3980941400" sldId="2145706692"/>
            <ac:spMk id="37" creationId="{80D44313-C0AE-4654-9D60-DEC2AF70D33D}"/>
          </ac:spMkLst>
        </pc:spChg>
        <pc:spChg chg="add mod">
          <ac:chgData name="Daniel Barnes" userId="b303a15ee67145ed" providerId="LiveId" clId="{4A5A1811-DFF2-43F5-A7A7-22A66EF04CEB}" dt="2022-03-22T20:23:50.563" v="16595" actId="14100"/>
          <ac:spMkLst>
            <pc:docMk/>
            <pc:sldMk cId="3980941400" sldId="2145706692"/>
            <ac:spMk id="39" creationId="{44CF0C46-6155-4C75-A554-8D2029DED5AE}"/>
          </ac:spMkLst>
        </pc:spChg>
        <pc:spChg chg="add mod">
          <ac:chgData name="Daniel Barnes" userId="b303a15ee67145ed" providerId="LiveId" clId="{4A5A1811-DFF2-43F5-A7A7-22A66EF04CEB}" dt="2022-03-22T20:23:16.309" v="16592" actId="1076"/>
          <ac:spMkLst>
            <pc:docMk/>
            <pc:sldMk cId="3980941400" sldId="2145706692"/>
            <ac:spMk id="40" creationId="{2F38EB93-4343-4D23-962B-7E16FEFDB7D0}"/>
          </ac:spMkLst>
        </pc:spChg>
        <pc:spChg chg="add mod">
          <ac:chgData name="Daniel Barnes" userId="b303a15ee67145ed" providerId="LiveId" clId="{4A5A1811-DFF2-43F5-A7A7-22A66EF04CEB}" dt="2022-03-22T20:23:08.765" v="16590" actId="14100"/>
          <ac:spMkLst>
            <pc:docMk/>
            <pc:sldMk cId="3980941400" sldId="2145706692"/>
            <ac:spMk id="41" creationId="{17C6D80A-8CB8-43E7-919A-881ECCFB1F0F}"/>
          </ac:spMkLst>
        </pc:spChg>
        <pc:grpChg chg="add del mod">
          <ac:chgData name="Daniel Barnes" userId="b303a15ee67145ed" providerId="LiveId" clId="{4A5A1811-DFF2-43F5-A7A7-22A66EF04CEB}" dt="2022-03-22T20:08:33.354" v="16185" actId="478"/>
          <ac:grpSpMkLst>
            <pc:docMk/>
            <pc:sldMk cId="3980941400" sldId="2145706692"/>
            <ac:grpSpMk id="10" creationId="{F707D6E7-F397-499E-B92D-BB82FEEA7C61}"/>
          </ac:grpSpMkLst>
        </pc:grpChg>
        <pc:grpChg chg="add del mod">
          <ac:chgData name="Daniel Barnes" userId="b303a15ee67145ed" providerId="LiveId" clId="{4A5A1811-DFF2-43F5-A7A7-22A66EF04CEB}" dt="2022-03-22T20:08:36.096" v="16188" actId="478"/>
          <ac:grpSpMkLst>
            <pc:docMk/>
            <pc:sldMk cId="3980941400" sldId="2145706692"/>
            <ac:grpSpMk id="13" creationId="{55E113D6-50AB-49C7-847A-94BA5C29B685}"/>
          </ac:grpSpMkLst>
        </pc:grpChg>
        <pc:picChg chg="add mod modCrop">
          <ac:chgData name="Daniel Barnes" userId="b303a15ee67145ed" providerId="LiveId" clId="{4A5A1811-DFF2-43F5-A7A7-22A66EF04CEB}" dt="2022-03-22T20:13:49.352" v="16247" actId="1036"/>
          <ac:picMkLst>
            <pc:docMk/>
            <pc:sldMk cId="3980941400" sldId="2145706692"/>
            <ac:picMk id="5" creationId="{72AA3B8A-3CD7-47BB-B21C-38E0FA0819A7}"/>
          </ac:picMkLst>
        </pc:picChg>
        <pc:picChg chg="add del mod">
          <ac:chgData name="Daniel Barnes" userId="b303a15ee67145ed" providerId="LiveId" clId="{4A5A1811-DFF2-43F5-A7A7-22A66EF04CEB}" dt="2022-03-22T20:08:33.354" v="16185" actId="478"/>
          <ac:picMkLst>
            <pc:docMk/>
            <pc:sldMk cId="3980941400" sldId="2145706692"/>
            <ac:picMk id="7" creationId="{4AD459CC-D0E5-4578-919A-3266F67F5D13}"/>
          </ac:picMkLst>
        </pc:picChg>
        <pc:picChg chg="add del mod ord topLvl">
          <ac:chgData name="Daniel Barnes" userId="b303a15ee67145ed" providerId="LiveId" clId="{4A5A1811-DFF2-43F5-A7A7-22A66EF04CEB}" dt="2022-03-22T20:08:36.096" v="16188" actId="478"/>
          <ac:picMkLst>
            <pc:docMk/>
            <pc:sldMk cId="3980941400" sldId="2145706692"/>
            <ac:picMk id="9" creationId="{59AF5970-4B86-45A6-8FB3-3E4E990528EC}"/>
          </ac:picMkLst>
        </pc:picChg>
        <pc:picChg chg="add mod ord topLvl modCrop">
          <ac:chgData name="Daniel Barnes" userId="b303a15ee67145ed" providerId="LiveId" clId="{4A5A1811-DFF2-43F5-A7A7-22A66EF04CEB}" dt="2022-03-22T20:19:32.719" v="16503" actId="1038"/>
          <ac:picMkLst>
            <pc:docMk/>
            <pc:sldMk cId="3980941400" sldId="2145706692"/>
            <ac:picMk id="12" creationId="{AF5D76AB-E091-47AB-A966-C5CD296A8B48}"/>
          </ac:picMkLst>
        </pc:picChg>
        <pc:picChg chg="add mod modCrop">
          <ac:chgData name="Daniel Barnes" userId="b303a15ee67145ed" providerId="LiveId" clId="{4A5A1811-DFF2-43F5-A7A7-22A66EF04CEB}" dt="2022-03-22T20:19:23.694" v="16499" actId="1076"/>
          <ac:picMkLst>
            <pc:docMk/>
            <pc:sldMk cId="3980941400" sldId="2145706692"/>
            <ac:picMk id="14" creationId="{AECC085B-B9D2-4EAC-82D4-CB8F3EE4508D}"/>
          </ac:picMkLst>
        </pc:picChg>
        <pc:picChg chg="add mod">
          <ac:chgData name="Daniel Barnes" userId="b303a15ee67145ed" providerId="LiveId" clId="{4A5A1811-DFF2-43F5-A7A7-22A66EF04CEB}" dt="2022-03-22T20:13:45.120" v="16245" actId="1036"/>
          <ac:picMkLst>
            <pc:docMk/>
            <pc:sldMk cId="3980941400" sldId="2145706692"/>
            <ac:picMk id="16" creationId="{B62D8F57-0A7F-4E3A-9FD1-1C052BAC7AAD}"/>
          </ac:picMkLst>
        </pc:picChg>
        <pc:picChg chg="add mod">
          <ac:chgData name="Daniel Barnes" userId="b303a15ee67145ed" providerId="LiveId" clId="{4A5A1811-DFF2-43F5-A7A7-22A66EF04CEB}" dt="2022-03-22T20:13:45.120" v="16245" actId="1036"/>
          <ac:picMkLst>
            <pc:docMk/>
            <pc:sldMk cId="3980941400" sldId="2145706692"/>
            <ac:picMk id="18" creationId="{E042C343-0EF8-49CE-B308-CDA647A30756}"/>
          </ac:picMkLst>
        </pc:picChg>
        <pc:cxnChg chg="add mod">
          <ac:chgData name="Daniel Barnes" userId="b303a15ee67145ed" providerId="LiveId" clId="{4A5A1811-DFF2-43F5-A7A7-22A66EF04CEB}" dt="2022-03-22T20:23:09.124" v="16591" actId="14100"/>
          <ac:cxnSpMkLst>
            <pc:docMk/>
            <pc:sldMk cId="3980941400" sldId="2145706692"/>
            <ac:cxnSpMk id="19" creationId="{CA010C29-FACA-4FCC-8071-A538F22931E5}"/>
          </ac:cxnSpMkLst>
        </pc:cxnChg>
        <pc:cxnChg chg="add mod">
          <ac:chgData name="Daniel Barnes" userId="b303a15ee67145ed" providerId="LiveId" clId="{4A5A1811-DFF2-43F5-A7A7-22A66EF04CEB}" dt="2022-03-22T20:23:22.753" v="16593" actId="14100"/>
          <ac:cxnSpMkLst>
            <pc:docMk/>
            <pc:sldMk cId="3980941400" sldId="2145706692"/>
            <ac:cxnSpMk id="28" creationId="{846C6886-0DA4-41B4-9089-8CC8574CAC1F}"/>
          </ac:cxnSpMkLst>
        </pc:cxnChg>
        <pc:cxnChg chg="add mod">
          <ac:chgData name="Daniel Barnes" userId="b303a15ee67145ed" providerId="LiveId" clId="{4A5A1811-DFF2-43F5-A7A7-22A66EF04CEB}" dt="2022-03-22T20:23:34.160" v="16594" actId="14100"/>
          <ac:cxnSpMkLst>
            <pc:docMk/>
            <pc:sldMk cId="3980941400" sldId="2145706692"/>
            <ac:cxnSpMk id="33" creationId="{BFFCB056-11ED-4BB9-8976-35C2C46E8C91}"/>
          </ac:cxnSpMkLst>
        </pc:cxnChg>
      </pc:sldChg>
      <pc:sldChg chg="addSp delSp modSp add mod ord">
        <pc:chgData name="Daniel Barnes" userId="b303a15ee67145ed" providerId="LiveId" clId="{4A5A1811-DFF2-43F5-A7A7-22A66EF04CEB}" dt="2022-04-02T21:26:56.392" v="19551"/>
        <pc:sldMkLst>
          <pc:docMk/>
          <pc:sldMk cId="1561312164" sldId="2145706693"/>
        </pc:sldMkLst>
        <pc:spChg chg="mod">
          <ac:chgData name="Daniel Barnes" userId="b303a15ee67145ed" providerId="LiveId" clId="{4A5A1811-DFF2-43F5-A7A7-22A66EF04CEB}" dt="2022-03-22T20:31:56.473" v="16669" actId="20577"/>
          <ac:spMkLst>
            <pc:docMk/>
            <pc:sldMk cId="1561312164" sldId="2145706693"/>
            <ac:spMk id="2" creationId="{0107FA66-646B-42C0-A453-9C2949F7188C}"/>
          </ac:spMkLst>
        </pc:spChg>
        <pc:spChg chg="mod">
          <ac:chgData name="Daniel Barnes" userId="b303a15ee67145ed" providerId="LiveId" clId="{4A5A1811-DFF2-43F5-A7A7-22A66EF04CEB}" dt="2022-03-22T20:56:02.390" v="17491" actId="1035"/>
          <ac:spMkLst>
            <pc:docMk/>
            <pc:sldMk cId="1561312164" sldId="2145706693"/>
            <ac:spMk id="3" creationId="{E6EB4016-53BF-47E2-8C18-4CAA9DE4C1F2}"/>
          </ac:spMkLst>
        </pc:spChg>
        <pc:spChg chg="add del mod">
          <ac:chgData name="Daniel Barnes" userId="b303a15ee67145ed" providerId="LiveId" clId="{4A5A1811-DFF2-43F5-A7A7-22A66EF04CEB}" dt="2022-03-22T20:50:25.593" v="17229" actId="478"/>
          <ac:spMkLst>
            <pc:docMk/>
            <pc:sldMk cId="1561312164" sldId="2145706693"/>
            <ac:spMk id="11" creationId="{6FEA70DD-A8AC-4B4C-9631-5A417F0F42A1}"/>
          </ac:spMkLst>
        </pc:spChg>
        <pc:spChg chg="add mod">
          <ac:chgData name="Daniel Barnes" userId="b303a15ee67145ed" providerId="LiveId" clId="{4A5A1811-DFF2-43F5-A7A7-22A66EF04CEB}" dt="2022-03-22T20:54:47.068" v="17465" actId="1076"/>
          <ac:spMkLst>
            <pc:docMk/>
            <pc:sldMk cId="1561312164" sldId="2145706693"/>
            <ac:spMk id="13" creationId="{30ABECE6-E742-4972-B0B5-12B361F46DE6}"/>
          </ac:spMkLst>
        </pc:spChg>
        <pc:picChg chg="add mod">
          <ac:chgData name="Daniel Barnes" userId="b303a15ee67145ed" providerId="LiveId" clId="{4A5A1811-DFF2-43F5-A7A7-22A66EF04CEB}" dt="2022-03-22T20:51:14.448" v="17242" actId="1076"/>
          <ac:picMkLst>
            <pc:docMk/>
            <pc:sldMk cId="1561312164" sldId="2145706693"/>
            <ac:picMk id="5" creationId="{6FAA4731-007A-47A7-94F7-484E3894C601}"/>
          </ac:picMkLst>
        </pc:picChg>
        <pc:picChg chg="add mod">
          <ac:chgData name="Daniel Barnes" userId="b303a15ee67145ed" providerId="LiveId" clId="{4A5A1811-DFF2-43F5-A7A7-22A66EF04CEB}" dt="2022-03-22T20:46:19.787" v="17047" actId="1076"/>
          <ac:picMkLst>
            <pc:docMk/>
            <pc:sldMk cId="1561312164" sldId="2145706693"/>
            <ac:picMk id="7" creationId="{9ED85067-8CA6-4F75-9A4E-74946631A5FB}"/>
          </ac:picMkLst>
        </pc:picChg>
        <pc:picChg chg="add mod">
          <ac:chgData name="Daniel Barnes" userId="b303a15ee67145ed" providerId="LiveId" clId="{4A5A1811-DFF2-43F5-A7A7-22A66EF04CEB}" dt="2022-03-22T20:53:54.260" v="17377" actId="1076"/>
          <ac:picMkLst>
            <pc:docMk/>
            <pc:sldMk cId="1561312164" sldId="2145706693"/>
            <ac:picMk id="9" creationId="{A04E53BE-7195-40F2-8D36-E84661056391}"/>
          </ac:picMkLst>
        </pc:picChg>
      </pc:sldChg>
      <pc:sldChg chg="modSp add mod ord">
        <pc:chgData name="Daniel Barnes" userId="b303a15ee67145ed" providerId="LiveId" clId="{4A5A1811-DFF2-43F5-A7A7-22A66EF04CEB}" dt="2022-04-02T21:26:56.392" v="19551"/>
        <pc:sldMkLst>
          <pc:docMk/>
          <pc:sldMk cId="3369312588" sldId="2145706694"/>
        </pc:sldMkLst>
        <pc:spChg chg="mod">
          <ac:chgData name="Daniel Barnes" userId="b303a15ee67145ed" providerId="LiveId" clId="{4A5A1811-DFF2-43F5-A7A7-22A66EF04CEB}" dt="2022-03-13T22:53:30.198" v="4384" actId="20577"/>
          <ac:spMkLst>
            <pc:docMk/>
            <pc:sldMk cId="3369312588" sldId="2145706694"/>
            <ac:spMk id="2" creationId="{0107FA66-646B-42C0-A453-9C2949F7188C}"/>
          </ac:spMkLst>
        </pc:spChg>
      </pc:sldChg>
      <pc:sldChg chg="addSp delSp modSp add mod ord">
        <pc:chgData name="Daniel Barnes" userId="b303a15ee67145ed" providerId="LiveId" clId="{4A5A1811-DFF2-43F5-A7A7-22A66EF04CEB}" dt="2022-04-02T21:26:56.392" v="19551"/>
        <pc:sldMkLst>
          <pc:docMk/>
          <pc:sldMk cId="2897864367" sldId="2145706695"/>
        </pc:sldMkLst>
        <pc:spChg chg="mod">
          <ac:chgData name="Daniel Barnes" userId="b303a15ee67145ed" providerId="LiveId" clId="{4A5A1811-DFF2-43F5-A7A7-22A66EF04CEB}" dt="2022-04-02T20:26:21.130" v="18378"/>
          <ac:spMkLst>
            <pc:docMk/>
            <pc:sldMk cId="2897864367" sldId="2145706695"/>
            <ac:spMk id="2" creationId="{0107FA66-646B-42C0-A453-9C2949F7188C}"/>
          </ac:spMkLst>
        </pc:spChg>
        <pc:spChg chg="mod">
          <ac:chgData name="Daniel Barnes" userId="b303a15ee67145ed" providerId="LiveId" clId="{4A5A1811-DFF2-43F5-A7A7-22A66EF04CEB}" dt="2022-04-02T20:30:28.271" v="18658" actId="20577"/>
          <ac:spMkLst>
            <pc:docMk/>
            <pc:sldMk cId="2897864367" sldId="2145706695"/>
            <ac:spMk id="3" creationId="{E6EB4016-53BF-47E2-8C18-4CAA9DE4C1F2}"/>
          </ac:spMkLst>
        </pc:spChg>
        <pc:picChg chg="add del mod">
          <ac:chgData name="Daniel Barnes" userId="b303a15ee67145ed" providerId="LiveId" clId="{4A5A1811-DFF2-43F5-A7A7-22A66EF04CEB}" dt="2022-04-02T19:57:36.858" v="17495" actId="478"/>
          <ac:picMkLst>
            <pc:docMk/>
            <pc:sldMk cId="2897864367" sldId="2145706695"/>
            <ac:picMk id="5" creationId="{569709A9-566C-49A0-A24E-10C00F3188D7}"/>
          </ac:picMkLst>
        </pc:picChg>
        <pc:picChg chg="add del mod">
          <ac:chgData name="Daniel Barnes" userId="b303a15ee67145ed" providerId="LiveId" clId="{4A5A1811-DFF2-43F5-A7A7-22A66EF04CEB}" dt="2022-04-02T19:58:01.416" v="17500" actId="478"/>
          <ac:picMkLst>
            <pc:docMk/>
            <pc:sldMk cId="2897864367" sldId="2145706695"/>
            <ac:picMk id="7" creationId="{5BCA7950-5FDD-4D37-B9E6-E472AD472AF1}"/>
          </ac:picMkLst>
        </pc:picChg>
        <pc:picChg chg="add mod ord">
          <ac:chgData name="Daniel Barnes" userId="b303a15ee67145ed" providerId="LiveId" clId="{4A5A1811-DFF2-43F5-A7A7-22A66EF04CEB}" dt="2022-04-02T20:25:58.449" v="18376" actId="14100"/>
          <ac:picMkLst>
            <pc:docMk/>
            <pc:sldMk cId="2897864367" sldId="2145706695"/>
            <ac:picMk id="9" creationId="{7A0F202F-B05D-4A96-A811-E17C7C676D8D}"/>
          </ac:picMkLst>
        </pc:picChg>
        <pc:picChg chg="add del mod">
          <ac:chgData name="Daniel Barnes" userId="b303a15ee67145ed" providerId="LiveId" clId="{4A5A1811-DFF2-43F5-A7A7-22A66EF04CEB}" dt="2022-04-02T20:25:37.025" v="18371" actId="478"/>
          <ac:picMkLst>
            <pc:docMk/>
            <pc:sldMk cId="2897864367" sldId="2145706695"/>
            <ac:picMk id="10" creationId="{AC8AE7F9-DED3-4458-9981-05C8A1F1283A}"/>
          </ac:picMkLst>
        </pc:picChg>
      </pc:sldChg>
      <pc:sldChg chg="addSp delSp modSp add mod ord setBg">
        <pc:chgData name="Daniel Barnes" userId="b303a15ee67145ed" providerId="LiveId" clId="{4A5A1811-DFF2-43F5-A7A7-22A66EF04CEB}" dt="2022-04-02T21:26:56.392" v="19551"/>
        <pc:sldMkLst>
          <pc:docMk/>
          <pc:sldMk cId="3317072384" sldId="2145706696"/>
        </pc:sldMkLst>
        <pc:spChg chg="mod">
          <ac:chgData name="Daniel Barnes" userId="b303a15ee67145ed" providerId="LiveId" clId="{4A5A1811-DFF2-43F5-A7A7-22A66EF04CEB}" dt="2022-04-02T20:24:07.672" v="18360" actId="20577"/>
          <ac:spMkLst>
            <pc:docMk/>
            <pc:sldMk cId="3317072384" sldId="2145706696"/>
            <ac:spMk id="2" creationId="{0107FA66-646B-42C0-A453-9C2949F7188C}"/>
          </ac:spMkLst>
        </pc:spChg>
        <pc:spChg chg="del mod">
          <ac:chgData name="Daniel Barnes" userId="b303a15ee67145ed" providerId="LiveId" clId="{4A5A1811-DFF2-43F5-A7A7-22A66EF04CEB}" dt="2022-04-02T20:28:11.681" v="18546" actId="478"/>
          <ac:spMkLst>
            <pc:docMk/>
            <pc:sldMk cId="3317072384" sldId="2145706696"/>
            <ac:spMk id="3" creationId="{E6EB4016-53BF-47E2-8C18-4CAA9DE4C1F2}"/>
          </ac:spMkLst>
        </pc:spChg>
        <pc:spChg chg="add mod">
          <ac:chgData name="Daniel Barnes" userId="b303a15ee67145ed" providerId="LiveId" clId="{4A5A1811-DFF2-43F5-A7A7-22A66EF04CEB}" dt="2022-04-02T20:23:48.330" v="18355" actId="20577"/>
          <ac:spMkLst>
            <pc:docMk/>
            <pc:sldMk cId="3317072384" sldId="2145706696"/>
            <ac:spMk id="6" creationId="{6B143B56-FB78-4699-ABB1-4666430E505E}"/>
          </ac:spMkLst>
        </pc:spChg>
        <pc:spChg chg="add del mod">
          <ac:chgData name="Daniel Barnes" userId="b303a15ee67145ed" providerId="LiveId" clId="{4A5A1811-DFF2-43F5-A7A7-22A66EF04CEB}" dt="2022-04-02T20:28:14.618" v="18548" actId="478"/>
          <ac:spMkLst>
            <pc:docMk/>
            <pc:sldMk cId="3317072384" sldId="2145706696"/>
            <ac:spMk id="8" creationId="{901F8BA1-1397-4DDD-8EC9-9EA5B8FE515C}"/>
          </ac:spMkLst>
        </pc:spChg>
        <pc:spChg chg="add mod">
          <ac:chgData name="Daniel Barnes" userId="b303a15ee67145ed" providerId="LiveId" clId="{4A5A1811-DFF2-43F5-A7A7-22A66EF04CEB}" dt="2022-04-02T20:30:30.976" v="18660" actId="20577"/>
          <ac:spMkLst>
            <pc:docMk/>
            <pc:sldMk cId="3317072384" sldId="2145706696"/>
            <ac:spMk id="9" creationId="{49AF9B85-3EFD-4AFE-94A4-8829DDD539C9}"/>
          </ac:spMkLst>
        </pc:spChg>
        <pc:picChg chg="add mod">
          <ac:chgData name="Daniel Barnes" userId="b303a15ee67145ed" providerId="LiveId" clId="{4A5A1811-DFF2-43F5-A7A7-22A66EF04CEB}" dt="2022-04-02T20:24:36.705" v="18363" actId="108"/>
          <ac:picMkLst>
            <pc:docMk/>
            <pc:sldMk cId="3317072384" sldId="2145706696"/>
            <ac:picMk id="5" creationId="{A30FB0D1-5109-4692-9BF6-206A16AE9F29}"/>
          </ac:picMkLst>
        </pc:picChg>
      </pc:sldChg>
      <pc:sldChg chg="addSp delSp modSp add mod ord">
        <pc:chgData name="Daniel Barnes" userId="b303a15ee67145ed" providerId="LiveId" clId="{4A5A1811-DFF2-43F5-A7A7-22A66EF04CEB}" dt="2022-04-02T21:26:56.392" v="19551"/>
        <pc:sldMkLst>
          <pc:docMk/>
          <pc:sldMk cId="3111992389" sldId="2145706697"/>
        </pc:sldMkLst>
        <pc:spChg chg="mod">
          <ac:chgData name="Daniel Barnes" userId="b303a15ee67145ed" providerId="LiveId" clId="{4A5A1811-DFF2-43F5-A7A7-22A66EF04CEB}" dt="2022-04-02T20:12:44.105" v="17687" actId="6549"/>
          <ac:spMkLst>
            <pc:docMk/>
            <pc:sldMk cId="3111992389" sldId="2145706697"/>
            <ac:spMk id="2" creationId="{0107FA66-646B-42C0-A453-9C2949F7188C}"/>
          </ac:spMkLst>
        </pc:spChg>
        <pc:spChg chg="mod">
          <ac:chgData name="Daniel Barnes" userId="b303a15ee67145ed" providerId="LiveId" clId="{4A5A1811-DFF2-43F5-A7A7-22A66EF04CEB}" dt="2022-04-02T20:21:20.661" v="18270" actId="20577"/>
          <ac:spMkLst>
            <pc:docMk/>
            <pc:sldMk cId="3111992389" sldId="2145706697"/>
            <ac:spMk id="3" creationId="{E6EB4016-53BF-47E2-8C18-4CAA9DE4C1F2}"/>
          </ac:spMkLst>
        </pc:spChg>
        <pc:spChg chg="add mod topLvl">
          <ac:chgData name="Daniel Barnes" userId="b303a15ee67145ed" providerId="LiveId" clId="{4A5A1811-DFF2-43F5-A7A7-22A66EF04CEB}" dt="2022-04-02T20:19:45.504" v="18262" actId="1038"/>
          <ac:spMkLst>
            <pc:docMk/>
            <pc:sldMk cId="3111992389" sldId="2145706697"/>
            <ac:spMk id="14" creationId="{BF897C79-8842-4030-B024-07ED06BBDBE1}"/>
          </ac:spMkLst>
        </pc:spChg>
        <pc:spChg chg="add mod topLvl">
          <ac:chgData name="Daniel Barnes" userId="b303a15ee67145ed" providerId="LiveId" clId="{4A5A1811-DFF2-43F5-A7A7-22A66EF04CEB}" dt="2022-04-02T20:19:39.473" v="18259" actId="1038"/>
          <ac:spMkLst>
            <pc:docMk/>
            <pc:sldMk cId="3111992389" sldId="2145706697"/>
            <ac:spMk id="15" creationId="{46586139-AE5C-472D-A07E-F0EAE9BE67BE}"/>
          </ac:spMkLst>
        </pc:spChg>
        <pc:spChg chg="add mod">
          <ac:chgData name="Daniel Barnes" userId="b303a15ee67145ed" providerId="LiveId" clId="{4A5A1811-DFF2-43F5-A7A7-22A66EF04CEB}" dt="2022-04-02T20:10:29.383" v="17609" actId="1076"/>
          <ac:spMkLst>
            <pc:docMk/>
            <pc:sldMk cId="3111992389" sldId="2145706697"/>
            <ac:spMk id="16" creationId="{F692F50B-038A-41B2-86BA-90EAF2CD9EEA}"/>
          </ac:spMkLst>
        </pc:spChg>
        <pc:spChg chg="add del mod">
          <ac:chgData name="Daniel Barnes" userId="b303a15ee67145ed" providerId="LiveId" clId="{4A5A1811-DFF2-43F5-A7A7-22A66EF04CEB}" dt="2022-04-02T20:10:40.055" v="17612" actId="1076"/>
          <ac:spMkLst>
            <pc:docMk/>
            <pc:sldMk cId="3111992389" sldId="2145706697"/>
            <ac:spMk id="17" creationId="{BD3B9AA0-D0D2-43E3-86A3-76CEFB47747A}"/>
          </ac:spMkLst>
        </pc:spChg>
        <pc:spChg chg="add mod">
          <ac:chgData name="Daniel Barnes" userId="b303a15ee67145ed" providerId="LiveId" clId="{4A5A1811-DFF2-43F5-A7A7-22A66EF04CEB}" dt="2022-04-02T20:19:45.504" v="18262" actId="1038"/>
          <ac:spMkLst>
            <pc:docMk/>
            <pc:sldMk cId="3111992389" sldId="2145706697"/>
            <ac:spMk id="23" creationId="{17FC7FF4-3442-4BB5-BF1C-9D892092DB5A}"/>
          </ac:spMkLst>
        </pc:spChg>
        <pc:spChg chg="add mod">
          <ac:chgData name="Daniel Barnes" userId="b303a15ee67145ed" providerId="LiveId" clId="{4A5A1811-DFF2-43F5-A7A7-22A66EF04CEB}" dt="2022-04-02T20:19:55.391" v="18265" actId="1037"/>
          <ac:spMkLst>
            <pc:docMk/>
            <pc:sldMk cId="3111992389" sldId="2145706697"/>
            <ac:spMk id="24" creationId="{5439B27C-493F-44E9-A644-15B842A0F7A6}"/>
          </ac:spMkLst>
        </pc:spChg>
        <pc:spChg chg="add mod">
          <ac:chgData name="Daniel Barnes" userId="b303a15ee67145ed" providerId="LiveId" clId="{4A5A1811-DFF2-43F5-A7A7-22A66EF04CEB}" dt="2022-04-02T20:23:43.687" v="18353" actId="20577"/>
          <ac:spMkLst>
            <pc:docMk/>
            <pc:sldMk cId="3111992389" sldId="2145706697"/>
            <ac:spMk id="25" creationId="{4E4FEF0D-9D63-4C02-B634-5BD8355AA49F}"/>
          </ac:spMkLst>
        </pc:spChg>
        <pc:grpChg chg="add del mod">
          <ac:chgData name="Daniel Barnes" userId="b303a15ee67145ed" providerId="LiveId" clId="{4A5A1811-DFF2-43F5-A7A7-22A66EF04CEB}" dt="2022-04-02T20:19:28.541" v="18250" actId="165"/>
          <ac:grpSpMkLst>
            <pc:docMk/>
            <pc:sldMk cId="3111992389" sldId="2145706697"/>
            <ac:grpSpMk id="18" creationId="{5349792C-8A23-4754-8A59-8D40524067CD}"/>
          </ac:grpSpMkLst>
        </pc:grpChg>
        <pc:picChg chg="add mod topLvl">
          <ac:chgData name="Daniel Barnes" userId="b303a15ee67145ed" providerId="LiveId" clId="{4A5A1811-DFF2-43F5-A7A7-22A66EF04CEB}" dt="2022-04-02T20:20:43.663" v="18267" actId="14100"/>
          <ac:picMkLst>
            <pc:docMk/>
            <pc:sldMk cId="3111992389" sldId="2145706697"/>
            <ac:picMk id="5" creationId="{AE02CF46-87EC-400B-B74C-E977A6801D2A}"/>
          </ac:picMkLst>
        </pc:picChg>
        <pc:picChg chg="add del mod">
          <ac:chgData name="Daniel Barnes" userId="b303a15ee67145ed" providerId="LiveId" clId="{4A5A1811-DFF2-43F5-A7A7-22A66EF04CEB}" dt="2022-04-02T20:09:55.737" v="17601" actId="478"/>
          <ac:picMkLst>
            <pc:docMk/>
            <pc:sldMk cId="3111992389" sldId="2145706697"/>
            <ac:picMk id="7" creationId="{5AA3EF26-1656-4422-9783-32F94F5B429D}"/>
          </ac:picMkLst>
        </pc:picChg>
        <pc:picChg chg="add del mod">
          <ac:chgData name="Daniel Barnes" userId="b303a15ee67145ed" providerId="LiveId" clId="{4A5A1811-DFF2-43F5-A7A7-22A66EF04CEB}" dt="2022-04-02T20:09:56.548" v="17602" actId="478"/>
          <ac:picMkLst>
            <pc:docMk/>
            <pc:sldMk cId="3111992389" sldId="2145706697"/>
            <ac:picMk id="9" creationId="{21DBC408-0CDD-418D-BE65-08F34CAF980F}"/>
          </ac:picMkLst>
        </pc:picChg>
        <pc:picChg chg="add mod ord modCrop">
          <ac:chgData name="Daniel Barnes" userId="b303a15ee67145ed" providerId="LiveId" clId="{4A5A1811-DFF2-43F5-A7A7-22A66EF04CEB}" dt="2022-04-02T20:20:50.482" v="18269" actId="108"/>
          <ac:picMkLst>
            <pc:docMk/>
            <pc:sldMk cId="3111992389" sldId="2145706697"/>
            <ac:picMk id="20" creationId="{0705F7CE-B552-4534-9640-58C6EBC2068A}"/>
          </ac:picMkLst>
        </pc:picChg>
        <pc:picChg chg="add mod ord modCrop">
          <ac:chgData name="Daniel Barnes" userId="b303a15ee67145ed" providerId="LiveId" clId="{4A5A1811-DFF2-43F5-A7A7-22A66EF04CEB}" dt="2022-04-02T20:20:48.513" v="18268" actId="108"/>
          <ac:picMkLst>
            <pc:docMk/>
            <pc:sldMk cId="3111992389" sldId="2145706697"/>
            <ac:picMk id="22" creationId="{AFE237DE-5068-439B-92F2-BC59C3C50818}"/>
          </ac:picMkLst>
        </pc:picChg>
        <pc:picChg chg="add del mod">
          <ac:chgData name="Daniel Barnes" userId="b303a15ee67145ed" providerId="LiveId" clId="{4A5A1811-DFF2-43F5-A7A7-22A66EF04CEB}" dt="2022-04-02T20:46:59.223" v="18676" actId="21"/>
          <ac:picMkLst>
            <pc:docMk/>
            <pc:sldMk cId="3111992389" sldId="2145706697"/>
            <ac:picMk id="26" creationId="{C198FA00-E6A9-458F-9E55-5EE8F85D07A5}"/>
          </ac:picMkLst>
        </pc:picChg>
        <pc:picChg chg="add del mod">
          <ac:chgData name="Daniel Barnes" userId="b303a15ee67145ed" providerId="LiveId" clId="{4A5A1811-DFF2-43F5-A7A7-22A66EF04CEB}" dt="2022-04-02T20:46:59.223" v="18676" actId="21"/>
          <ac:picMkLst>
            <pc:docMk/>
            <pc:sldMk cId="3111992389" sldId="2145706697"/>
            <ac:picMk id="27" creationId="{9542DF74-9295-4F8C-8B9F-F4B74574AF28}"/>
          </ac:picMkLst>
        </pc:picChg>
        <pc:cxnChg chg="add mod topLvl">
          <ac:chgData name="Daniel Barnes" userId="b303a15ee67145ed" providerId="LiveId" clId="{4A5A1811-DFF2-43F5-A7A7-22A66EF04CEB}" dt="2022-04-02T20:19:28.541" v="18250" actId="165"/>
          <ac:cxnSpMkLst>
            <pc:docMk/>
            <pc:sldMk cId="3111992389" sldId="2145706697"/>
            <ac:cxnSpMk id="11" creationId="{75848518-4DB7-4DAD-B600-4D01734CCAF1}"/>
          </ac:cxnSpMkLst>
        </pc:cxnChg>
      </pc:sldChg>
      <pc:sldChg chg="modSp add mod ord">
        <pc:chgData name="Daniel Barnes" userId="b303a15ee67145ed" providerId="LiveId" clId="{4A5A1811-DFF2-43F5-A7A7-22A66EF04CEB}" dt="2022-04-02T21:26:56.392" v="19551"/>
        <pc:sldMkLst>
          <pc:docMk/>
          <pc:sldMk cId="2338651362" sldId="2145706698"/>
        </pc:sldMkLst>
        <pc:spChg chg="mod">
          <ac:chgData name="Daniel Barnes" userId="b303a15ee67145ed" providerId="LiveId" clId="{4A5A1811-DFF2-43F5-A7A7-22A66EF04CEB}" dt="2022-03-13T22:53:43.394" v="4429" actId="20577"/>
          <ac:spMkLst>
            <pc:docMk/>
            <pc:sldMk cId="2338651362" sldId="2145706698"/>
            <ac:spMk id="2" creationId="{0107FA66-646B-42C0-A453-9C2949F7188C}"/>
          </ac:spMkLst>
        </pc:spChg>
      </pc:sldChg>
      <pc:sldChg chg="addSp delSp modSp add mod ord">
        <pc:chgData name="Daniel Barnes" userId="b303a15ee67145ed" providerId="LiveId" clId="{4A5A1811-DFF2-43F5-A7A7-22A66EF04CEB}" dt="2022-04-03T12:50:25.085" v="22211" actId="108"/>
        <pc:sldMkLst>
          <pc:docMk/>
          <pc:sldMk cId="1558719600" sldId="2145706699"/>
        </pc:sldMkLst>
        <pc:spChg chg="mod">
          <ac:chgData name="Daniel Barnes" userId="b303a15ee67145ed" providerId="LiveId" clId="{4A5A1811-DFF2-43F5-A7A7-22A66EF04CEB}" dt="2022-03-13T22:57:52.947" v="4511" actId="20577"/>
          <ac:spMkLst>
            <pc:docMk/>
            <pc:sldMk cId="1558719600" sldId="2145706699"/>
            <ac:spMk id="2" creationId="{0107FA66-646B-42C0-A453-9C2949F7188C}"/>
          </ac:spMkLst>
        </pc:spChg>
        <pc:spChg chg="mod">
          <ac:chgData name="Daniel Barnes" userId="b303a15ee67145ed" providerId="LiveId" clId="{4A5A1811-DFF2-43F5-A7A7-22A66EF04CEB}" dt="2022-04-03T12:00:11.528" v="21372" actId="20577"/>
          <ac:spMkLst>
            <pc:docMk/>
            <pc:sldMk cId="1558719600" sldId="2145706699"/>
            <ac:spMk id="3" creationId="{E6EB4016-53BF-47E2-8C18-4CAA9DE4C1F2}"/>
          </ac:spMkLst>
        </pc:spChg>
        <pc:picChg chg="add del mod">
          <ac:chgData name="Daniel Barnes" userId="b303a15ee67145ed" providerId="LiveId" clId="{4A5A1811-DFF2-43F5-A7A7-22A66EF04CEB}" dt="2022-04-03T11:53:17.487" v="21117" actId="478"/>
          <ac:picMkLst>
            <pc:docMk/>
            <pc:sldMk cId="1558719600" sldId="2145706699"/>
            <ac:picMk id="5" creationId="{D449BC2A-1F5A-46AC-A09C-461BB6129501}"/>
          </ac:picMkLst>
        </pc:picChg>
        <pc:picChg chg="add del mod">
          <ac:chgData name="Daniel Barnes" userId="b303a15ee67145ed" providerId="LiveId" clId="{4A5A1811-DFF2-43F5-A7A7-22A66EF04CEB}" dt="2022-04-03T11:52:15.136" v="21111" actId="478"/>
          <ac:picMkLst>
            <pc:docMk/>
            <pc:sldMk cId="1558719600" sldId="2145706699"/>
            <ac:picMk id="7" creationId="{70ECA8FF-45A6-49B7-8DE6-6463BF84AC61}"/>
          </ac:picMkLst>
        </pc:picChg>
        <pc:picChg chg="add del mod">
          <ac:chgData name="Daniel Barnes" userId="b303a15ee67145ed" providerId="LiveId" clId="{4A5A1811-DFF2-43F5-A7A7-22A66EF04CEB}" dt="2022-04-03T11:51:59.752" v="21107" actId="478"/>
          <ac:picMkLst>
            <pc:docMk/>
            <pc:sldMk cId="1558719600" sldId="2145706699"/>
            <ac:picMk id="9" creationId="{A52F289F-052E-44FA-808D-28373B105A4D}"/>
          </ac:picMkLst>
        </pc:picChg>
        <pc:picChg chg="add mod">
          <ac:chgData name="Daniel Barnes" userId="b303a15ee67145ed" providerId="LiveId" clId="{4A5A1811-DFF2-43F5-A7A7-22A66EF04CEB}" dt="2022-04-03T12:50:25.085" v="22211" actId="108"/>
          <ac:picMkLst>
            <pc:docMk/>
            <pc:sldMk cId="1558719600" sldId="2145706699"/>
            <ac:picMk id="11" creationId="{49D02367-7FCC-49B8-B6BB-E790CF50A9AE}"/>
          </ac:picMkLst>
        </pc:picChg>
        <pc:picChg chg="add mod">
          <ac:chgData name="Daniel Barnes" userId="b303a15ee67145ed" providerId="LiveId" clId="{4A5A1811-DFF2-43F5-A7A7-22A66EF04CEB}" dt="2022-04-03T12:00:39.439" v="21378" actId="14100"/>
          <ac:picMkLst>
            <pc:docMk/>
            <pc:sldMk cId="1558719600" sldId="2145706699"/>
            <ac:picMk id="13" creationId="{362C84B8-9330-40BA-81B8-2112EABB7F3E}"/>
          </ac:picMkLst>
        </pc:picChg>
        <pc:picChg chg="add mod">
          <ac:chgData name="Daniel Barnes" userId="b303a15ee67145ed" providerId="LiveId" clId="{4A5A1811-DFF2-43F5-A7A7-22A66EF04CEB}" dt="2022-04-03T12:00:39.439" v="21378" actId="14100"/>
          <ac:picMkLst>
            <pc:docMk/>
            <pc:sldMk cId="1558719600" sldId="2145706699"/>
            <ac:picMk id="15" creationId="{95696640-61FB-433D-8A2E-2CA09715389D}"/>
          </ac:picMkLst>
        </pc:picChg>
      </pc:sldChg>
      <pc:sldChg chg="addSp delSp modSp add mod ord">
        <pc:chgData name="Daniel Barnes" userId="b303a15ee67145ed" providerId="LiveId" clId="{4A5A1811-DFF2-43F5-A7A7-22A66EF04CEB}" dt="2022-04-03T12:05:33.450" v="21987" actId="20577"/>
        <pc:sldMkLst>
          <pc:docMk/>
          <pc:sldMk cId="4011433294" sldId="2145706700"/>
        </pc:sldMkLst>
        <pc:spChg chg="mod">
          <ac:chgData name="Daniel Barnes" userId="b303a15ee67145ed" providerId="LiveId" clId="{4A5A1811-DFF2-43F5-A7A7-22A66EF04CEB}" dt="2022-03-13T22:58:04" v="4514"/>
          <ac:spMkLst>
            <pc:docMk/>
            <pc:sldMk cId="4011433294" sldId="2145706700"/>
            <ac:spMk id="2" creationId="{0107FA66-646B-42C0-A453-9C2949F7188C}"/>
          </ac:spMkLst>
        </pc:spChg>
        <pc:spChg chg="mod">
          <ac:chgData name="Daniel Barnes" userId="b303a15ee67145ed" providerId="LiveId" clId="{4A5A1811-DFF2-43F5-A7A7-22A66EF04CEB}" dt="2022-04-03T12:05:33.450" v="21987" actId="20577"/>
          <ac:spMkLst>
            <pc:docMk/>
            <pc:sldMk cId="4011433294" sldId="2145706700"/>
            <ac:spMk id="3" creationId="{E6EB4016-53BF-47E2-8C18-4CAA9DE4C1F2}"/>
          </ac:spMkLst>
        </pc:spChg>
        <pc:picChg chg="add del mod">
          <ac:chgData name="Daniel Barnes" userId="b303a15ee67145ed" providerId="LiveId" clId="{4A5A1811-DFF2-43F5-A7A7-22A66EF04CEB}" dt="2022-04-03T11:36:57.303" v="21082" actId="478"/>
          <ac:picMkLst>
            <pc:docMk/>
            <pc:sldMk cId="4011433294" sldId="2145706700"/>
            <ac:picMk id="5" creationId="{900DCBEE-8D9C-462D-B313-1305906D59CA}"/>
          </ac:picMkLst>
        </pc:picChg>
        <pc:picChg chg="add del mod">
          <ac:chgData name="Daniel Barnes" userId="b303a15ee67145ed" providerId="LiveId" clId="{4A5A1811-DFF2-43F5-A7A7-22A66EF04CEB}" dt="2022-04-03T11:53:59.327" v="21125" actId="478"/>
          <ac:picMkLst>
            <pc:docMk/>
            <pc:sldMk cId="4011433294" sldId="2145706700"/>
            <ac:picMk id="7" creationId="{95EF5640-C15E-4773-B8AA-072EE469E2F5}"/>
          </ac:picMkLst>
        </pc:picChg>
        <pc:picChg chg="add del mod">
          <ac:chgData name="Daniel Barnes" userId="b303a15ee67145ed" providerId="LiveId" clId="{4A5A1811-DFF2-43F5-A7A7-22A66EF04CEB}" dt="2022-04-03T11:53:59.704" v="21126" actId="478"/>
          <ac:picMkLst>
            <pc:docMk/>
            <pc:sldMk cId="4011433294" sldId="2145706700"/>
            <ac:picMk id="9" creationId="{3158F67F-F9BB-43A8-A0B1-4DEED375A126}"/>
          </ac:picMkLst>
        </pc:picChg>
        <pc:picChg chg="add mod">
          <ac:chgData name="Daniel Barnes" userId="b303a15ee67145ed" providerId="LiveId" clId="{4A5A1811-DFF2-43F5-A7A7-22A66EF04CEB}" dt="2022-04-03T12:02:51.595" v="21741" actId="14100"/>
          <ac:picMkLst>
            <pc:docMk/>
            <pc:sldMk cId="4011433294" sldId="2145706700"/>
            <ac:picMk id="11" creationId="{38452BA8-55EA-471E-B267-F26925DD09CB}"/>
          </ac:picMkLst>
        </pc:picChg>
      </pc:sldChg>
      <pc:sldChg chg="addSp modSp add mod">
        <pc:chgData name="Daniel Barnes" userId="b303a15ee67145ed" providerId="LiveId" clId="{4A5A1811-DFF2-43F5-A7A7-22A66EF04CEB}" dt="2022-04-03T12:41:21.649" v="22108" actId="465"/>
        <pc:sldMkLst>
          <pc:docMk/>
          <pc:sldMk cId="3998632226" sldId="2145706701"/>
        </pc:sldMkLst>
        <pc:spChg chg="mod">
          <ac:chgData name="Daniel Barnes" userId="b303a15ee67145ed" providerId="LiveId" clId="{4A5A1811-DFF2-43F5-A7A7-22A66EF04CEB}" dt="2022-03-13T22:58:32.331" v="4546" actId="20577"/>
          <ac:spMkLst>
            <pc:docMk/>
            <pc:sldMk cId="3998632226" sldId="2145706701"/>
            <ac:spMk id="2" creationId="{0107FA66-646B-42C0-A453-9C2949F7188C}"/>
          </ac:spMkLst>
        </pc:spChg>
        <pc:spChg chg="mod">
          <ac:chgData name="Daniel Barnes" userId="b303a15ee67145ed" providerId="LiveId" clId="{4A5A1811-DFF2-43F5-A7A7-22A66EF04CEB}" dt="2022-04-03T12:40:36.512" v="22098" actId="14100"/>
          <ac:spMkLst>
            <pc:docMk/>
            <pc:sldMk cId="3998632226" sldId="2145706701"/>
            <ac:spMk id="3" creationId="{E6EB4016-53BF-47E2-8C18-4CAA9DE4C1F2}"/>
          </ac:spMkLst>
        </pc:spChg>
        <pc:grpChg chg="add mod">
          <ac:chgData name="Daniel Barnes" userId="b303a15ee67145ed" providerId="LiveId" clId="{4A5A1811-DFF2-43F5-A7A7-22A66EF04CEB}" dt="2022-04-03T12:41:19.354" v="22107" actId="12788"/>
          <ac:grpSpMkLst>
            <pc:docMk/>
            <pc:sldMk cId="3998632226" sldId="2145706701"/>
            <ac:grpSpMk id="10" creationId="{A279BAC3-BC82-4D04-A7E0-21C8A58695A6}"/>
          </ac:grpSpMkLst>
        </pc:grpChg>
        <pc:grpChg chg="add mod">
          <ac:chgData name="Daniel Barnes" userId="b303a15ee67145ed" providerId="LiveId" clId="{4A5A1811-DFF2-43F5-A7A7-22A66EF04CEB}" dt="2022-04-03T12:41:21.649" v="22108" actId="465"/>
          <ac:grpSpMkLst>
            <pc:docMk/>
            <pc:sldMk cId="3998632226" sldId="2145706701"/>
            <ac:grpSpMk id="11" creationId="{A564E096-29E5-4B66-AD8E-B2B2785A3592}"/>
          </ac:grpSpMkLst>
        </pc:grpChg>
        <pc:picChg chg="add mod">
          <ac:chgData name="Daniel Barnes" userId="b303a15ee67145ed" providerId="LiveId" clId="{4A5A1811-DFF2-43F5-A7A7-22A66EF04CEB}" dt="2022-04-03T12:41:19.354" v="22107" actId="12788"/>
          <ac:picMkLst>
            <pc:docMk/>
            <pc:sldMk cId="3998632226" sldId="2145706701"/>
            <ac:picMk id="4" creationId="{87AB9C7E-9F36-442F-B2CA-867B86B957A2}"/>
          </ac:picMkLst>
        </pc:picChg>
        <pc:picChg chg="add mod">
          <ac:chgData name="Daniel Barnes" userId="b303a15ee67145ed" providerId="LiveId" clId="{4A5A1811-DFF2-43F5-A7A7-22A66EF04CEB}" dt="2022-04-03T12:41:11.866" v="22106" actId="164"/>
          <ac:picMkLst>
            <pc:docMk/>
            <pc:sldMk cId="3998632226" sldId="2145706701"/>
            <ac:picMk id="5" creationId="{255572AB-0488-4295-9F76-6644A5353379}"/>
          </ac:picMkLst>
        </pc:picChg>
        <pc:picChg chg="add mod">
          <ac:chgData name="Daniel Barnes" userId="b303a15ee67145ed" providerId="LiveId" clId="{4A5A1811-DFF2-43F5-A7A7-22A66EF04CEB}" dt="2022-04-03T12:41:10.556" v="22105" actId="164"/>
          <ac:picMkLst>
            <pc:docMk/>
            <pc:sldMk cId="3998632226" sldId="2145706701"/>
            <ac:picMk id="6" creationId="{85E3C5A5-C061-4F25-A747-A2583DD8CD7F}"/>
          </ac:picMkLst>
        </pc:picChg>
        <pc:picChg chg="add mod">
          <ac:chgData name="Daniel Barnes" userId="b303a15ee67145ed" providerId="LiveId" clId="{4A5A1811-DFF2-43F5-A7A7-22A66EF04CEB}" dt="2022-04-03T12:41:11.866" v="22106" actId="164"/>
          <ac:picMkLst>
            <pc:docMk/>
            <pc:sldMk cId="3998632226" sldId="2145706701"/>
            <ac:picMk id="7" creationId="{A183B84E-793F-46C7-B885-28AB2EE58DC7}"/>
          </ac:picMkLst>
        </pc:picChg>
        <pc:picChg chg="add mod">
          <ac:chgData name="Daniel Barnes" userId="b303a15ee67145ed" providerId="LiveId" clId="{4A5A1811-DFF2-43F5-A7A7-22A66EF04CEB}" dt="2022-04-03T12:41:21.649" v="22108" actId="465"/>
          <ac:picMkLst>
            <pc:docMk/>
            <pc:sldMk cId="3998632226" sldId="2145706701"/>
            <ac:picMk id="8" creationId="{7FCC9948-E1E4-4C33-AD1B-66E1EFB60EA0}"/>
          </ac:picMkLst>
        </pc:picChg>
        <pc:picChg chg="add mod">
          <ac:chgData name="Daniel Barnes" userId="b303a15ee67145ed" providerId="LiveId" clId="{4A5A1811-DFF2-43F5-A7A7-22A66EF04CEB}" dt="2022-04-03T12:41:10.556" v="22105" actId="164"/>
          <ac:picMkLst>
            <pc:docMk/>
            <pc:sldMk cId="3998632226" sldId="2145706701"/>
            <ac:picMk id="9" creationId="{E238F02F-1A57-4F59-82AD-DA2E7484839C}"/>
          </ac:picMkLst>
        </pc:picChg>
      </pc:sldChg>
      <pc:sldChg chg="modSp add mod ord">
        <pc:chgData name="Daniel Barnes" userId="b303a15ee67145ed" providerId="LiveId" clId="{4A5A1811-DFF2-43F5-A7A7-22A66EF04CEB}" dt="2022-03-13T22:58:26.179" v="4531" actId="12789"/>
        <pc:sldMkLst>
          <pc:docMk/>
          <pc:sldMk cId="3308158797" sldId="2145706702"/>
        </pc:sldMkLst>
        <pc:spChg chg="mod">
          <ac:chgData name="Daniel Barnes" userId="b303a15ee67145ed" providerId="LiveId" clId="{4A5A1811-DFF2-43F5-A7A7-22A66EF04CEB}" dt="2022-03-13T22:58:26.179" v="4531" actId="12789"/>
          <ac:spMkLst>
            <pc:docMk/>
            <pc:sldMk cId="3308158797" sldId="2145706702"/>
            <ac:spMk id="2" creationId="{0107FA66-646B-42C0-A453-9C2949F7188C}"/>
          </ac:spMkLst>
        </pc:spChg>
      </pc:sldChg>
      <pc:sldChg chg="addSp delSp modSp add mod ord modClrScheme chgLayout">
        <pc:chgData name="Daniel Barnes" userId="b303a15ee67145ed" providerId="LiveId" clId="{4A5A1811-DFF2-43F5-A7A7-22A66EF04CEB}" dt="2022-03-13T23:10:35.576" v="4786" actId="13822"/>
        <pc:sldMkLst>
          <pc:docMk/>
          <pc:sldMk cId="2789718783" sldId="2145706703"/>
        </pc:sldMkLst>
        <pc:spChg chg="mod ord">
          <ac:chgData name="Daniel Barnes" userId="b303a15ee67145ed" providerId="LiveId" clId="{4A5A1811-DFF2-43F5-A7A7-22A66EF04CEB}" dt="2022-03-13T23:07:04.934" v="4746" actId="1076"/>
          <ac:spMkLst>
            <pc:docMk/>
            <pc:sldMk cId="2789718783" sldId="2145706703"/>
            <ac:spMk id="2" creationId="{0107FA66-646B-42C0-A453-9C2949F7188C}"/>
          </ac:spMkLst>
        </pc:spChg>
        <pc:spChg chg="add del mod ord">
          <ac:chgData name="Daniel Barnes" userId="b303a15ee67145ed" providerId="LiveId" clId="{4A5A1811-DFF2-43F5-A7A7-22A66EF04CEB}" dt="2022-03-13T22:59:57.377" v="4552" actId="700"/>
          <ac:spMkLst>
            <pc:docMk/>
            <pc:sldMk cId="2789718783" sldId="2145706703"/>
            <ac:spMk id="3" creationId="{82A72CA6-856A-496A-A396-5CC4B94A833E}"/>
          </ac:spMkLst>
        </pc:spChg>
        <pc:spChg chg="add del mod ord">
          <ac:chgData name="Daniel Barnes" userId="b303a15ee67145ed" providerId="LiveId" clId="{4A5A1811-DFF2-43F5-A7A7-22A66EF04CEB}" dt="2022-03-13T23:02:11.656" v="4652" actId="478"/>
          <ac:spMkLst>
            <pc:docMk/>
            <pc:sldMk cId="2789718783" sldId="2145706703"/>
            <ac:spMk id="4" creationId="{3528922B-13E5-4DC6-AE57-E7ECDE410C68}"/>
          </ac:spMkLst>
        </pc:spChg>
        <pc:spChg chg="add del mod ord">
          <ac:chgData name="Daniel Barnes" userId="b303a15ee67145ed" providerId="LiveId" clId="{4A5A1811-DFF2-43F5-A7A7-22A66EF04CEB}" dt="2022-03-13T23:01:19.958" v="4553"/>
          <ac:spMkLst>
            <pc:docMk/>
            <pc:sldMk cId="2789718783" sldId="2145706703"/>
            <ac:spMk id="5" creationId="{F06081CE-7541-43F4-9771-F2983EFEA7C6}"/>
          </ac:spMkLst>
        </pc:spChg>
        <pc:spChg chg="add mod">
          <ac:chgData name="Daniel Barnes" userId="b303a15ee67145ed" providerId="LiveId" clId="{4A5A1811-DFF2-43F5-A7A7-22A66EF04CEB}" dt="2022-03-13T23:10:13.947" v="4780" actId="13822"/>
          <ac:spMkLst>
            <pc:docMk/>
            <pc:sldMk cId="2789718783" sldId="2145706703"/>
            <ac:spMk id="7" creationId="{B30411E9-F855-4B0F-9D2C-22D62BEBFAA5}"/>
          </ac:spMkLst>
        </pc:spChg>
        <pc:spChg chg="add mod">
          <ac:chgData name="Daniel Barnes" userId="b303a15ee67145ed" providerId="LiveId" clId="{4A5A1811-DFF2-43F5-A7A7-22A66EF04CEB}" dt="2022-03-13T23:10:23.242" v="4782" actId="13822"/>
          <ac:spMkLst>
            <pc:docMk/>
            <pc:sldMk cId="2789718783" sldId="2145706703"/>
            <ac:spMk id="8" creationId="{6F7280D8-18F2-49ED-AED6-846EA92971CF}"/>
          </ac:spMkLst>
        </pc:spChg>
        <pc:spChg chg="add mod">
          <ac:chgData name="Daniel Barnes" userId="b303a15ee67145ed" providerId="LiveId" clId="{4A5A1811-DFF2-43F5-A7A7-22A66EF04CEB}" dt="2022-03-13T23:10:35.576" v="4786" actId="13822"/>
          <ac:spMkLst>
            <pc:docMk/>
            <pc:sldMk cId="2789718783" sldId="2145706703"/>
            <ac:spMk id="9" creationId="{B323FB2B-9F0E-40D7-9DF7-6512AA49013B}"/>
          </ac:spMkLst>
        </pc:spChg>
        <pc:picChg chg="add mod">
          <ac:chgData name="Daniel Barnes" userId="b303a15ee67145ed" providerId="LiveId" clId="{4A5A1811-DFF2-43F5-A7A7-22A66EF04CEB}" dt="2022-03-13T23:06:21.280" v="4737" actId="1076"/>
          <ac:picMkLst>
            <pc:docMk/>
            <pc:sldMk cId="2789718783" sldId="2145706703"/>
            <ac:picMk id="6" creationId="{297D654A-DCC7-4639-9E61-193D548EC7B8}"/>
          </ac:picMkLst>
        </pc:picChg>
      </pc:sldChg>
      <pc:sldChg chg="addSp delSp modSp add mod ord">
        <pc:chgData name="Daniel Barnes" userId="b303a15ee67145ed" providerId="LiveId" clId="{4A5A1811-DFF2-43F5-A7A7-22A66EF04CEB}" dt="2022-04-03T12:27:27.545" v="21999" actId="20577"/>
        <pc:sldMkLst>
          <pc:docMk/>
          <pc:sldMk cId="914715929" sldId="2145706704"/>
        </pc:sldMkLst>
        <pc:spChg chg="mod">
          <ac:chgData name="Daniel Barnes" userId="b303a15ee67145ed" providerId="LiveId" clId="{4A5A1811-DFF2-43F5-A7A7-22A66EF04CEB}" dt="2022-03-21T22:30:12.404" v="8902" actId="20577"/>
          <ac:spMkLst>
            <pc:docMk/>
            <pc:sldMk cId="914715929" sldId="2145706704"/>
            <ac:spMk id="2" creationId="{0107FA66-646B-42C0-A453-9C2949F7188C}"/>
          </ac:spMkLst>
        </pc:spChg>
        <pc:spChg chg="mod">
          <ac:chgData name="Daniel Barnes" userId="b303a15ee67145ed" providerId="LiveId" clId="{4A5A1811-DFF2-43F5-A7A7-22A66EF04CEB}" dt="2022-04-03T12:27:27.545" v="21999" actId="20577"/>
          <ac:spMkLst>
            <pc:docMk/>
            <pc:sldMk cId="914715929" sldId="2145706704"/>
            <ac:spMk id="3" creationId="{E6EB4016-53BF-47E2-8C18-4CAA9DE4C1F2}"/>
          </ac:spMkLst>
        </pc:spChg>
        <pc:picChg chg="del">
          <ac:chgData name="Daniel Barnes" userId="b303a15ee67145ed" providerId="LiveId" clId="{4A5A1811-DFF2-43F5-A7A7-22A66EF04CEB}" dt="2022-03-21T22:30:13.716" v="8903" actId="478"/>
          <ac:picMkLst>
            <pc:docMk/>
            <pc:sldMk cId="914715929" sldId="2145706704"/>
            <ac:picMk id="5" creationId="{D7DE6A59-7FE8-4904-BC04-04086A45EBB8}"/>
          </ac:picMkLst>
        </pc:picChg>
        <pc:picChg chg="add del mod">
          <ac:chgData name="Daniel Barnes" userId="b303a15ee67145ed" providerId="LiveId" clId="{4A5A1811-DFF2-43F5-A7A7-22A66EF04CEB}" dt="2022-03-21T22:30:31.005" v="8908" actId="478"/>
          <ac:picMkLst>
            <pc:docMk/>
            <pc:sldMk cId="914715929" sldId="2145706704"/>
            <ac:picMk id="6" creationId="{59000BE3-B04B-40DF-96E3-A49E21DDE94C}"/>
          </ac:picMkLst>
        </pc:picChg>
        <pc:picChg chg="add mod">
          <ac:chgData name="Daniel Barnes" userId="b303a15ee67145ed" providerId="LiveId" clId="{4A5A1811-DFF2-43F5-A7A7-22A66EF04CEB}" dt="2022-04-02T20:33:40.857" v="18669" actId="14100"/>
          <ac:picMkLst>
            <pc:docMk/>
            <pc:sldMk cId="914715929" sldId="2145706704"/>
            <ac:picMk id="8" creationId="{0F7D7359-C671-4EFA-B6BA-5AB82E5E4F0B}"/>
          </ac:picMkLst>
        </pc:picChg>
      </pc:sldChg>
      <pc:sldChg chg="addSp modSp add del mod modClrScheme chgLayout">
        <pc:chgData name="Daniel Barnes" userId="b303a15ee67145ed" providerId="LiveId" clId="{4A5A1811-DFF2-43F5-A7A7-22A66EF04CEB}" dt="2022-03-13T23:04:01.783" v="4696" actId="47"/>
        <pc:sldMkLst>
          <pc:docMk/>
          <pc:sldMk cId="2412971563" sldId="2145706704"/>
        </pc:sldMkLst>
        <pc:spChg chg="mod ord">
          <ac:chgData name="Daniel Barnes" userId="b303a15ee67145ed" providerId="LiveId" clId="{4A5A1811-DFF2-43F5-A7A7-22A66EF04CEB}" dt="2022-03-13T23:03:59.349" v="4695" actId="700"/>
          <ac:spMkLst>
            <pc:docMk/>
            <pc:sldMk cId="2412971563" sldId="2145706704"/>
            <ac:spMk id="2" creationId="{0107FA66-646B-42C0-A453-9C2949F7188C}"/>
          </ac:spMkLst>
        </pc:spChg>
        <pc:spChg chg="add mod ord">
          <ac:chgData name="Daniel Barnes" userId="b303a15ee67145ed" providerId="LiveId" clId="{4A5A1811-DFF2-43F5-A7A7-22A66EF04CEB}" dt="2022-03-13T23:03:59.349" v="4695" actId="700"/>
          <ac:spMkLst>
            <pc:docMk/>
            <pc:sldMk cId="2412971563" sldId="2145706704"/>
            <ac:spMk id="3" creationId="{DFC523C9-E807-41DF-9F7A-CC26A3F5DD4E}"/>
          </ac:spMkLst>
        </pc:spChg>
        <pc:spChg chg="add mod ord">
          <ac:chgData name="Daniel Barnes" userId="b303a15ee67145ed" providerId="LiveId" clId="{4A5A1811-DFF2-43F5-A7A7-22A66EF04CEB}" dt="2022-03-13T23:03:59.349" v="4695" actId="700"/>
          <ac:spMkLst>
            <pc:docMk/>
            <pc:sldMk cId="2412971563" sldId="2145706704"/>
            <ac:spMk id="4" creationId="{9676CB81-0C2F-45CA-8E50-621F9722AAF3}"/>
          </ac:spMkLst>
        </pc:spChg>
        <pc:spChg chg="add mod ord">
          <ac:chgData name="Daniel Barnes" userId="b303a15ee67145ed" providerId="LiveId" clId="{4A5A1811-DFF2-43F5-A7A7-22A66EF04CEB}" dt="2022-03-13T23:03:59.349" v="4695" actId="700"/>
          <ac:spMkLst>
            <pc:docMk/>
            <pc:sldMk cId="2412971563" sldId="2145706704"/>
            <ac:spMk id="5" creationId="{07630C71-23C9-4BF7-ACAA-5E45FE736FEA}"/>
          </ac:spMkLst>
        </pc:spChg>
        <pc:spChg chg="add mod ord">
          <ac:chgData name="Daniel Barnes" userId="b303a15ee67145ed" providerId="LiveId" clId="{4A5A1811-DFF2-43F5-A7A7-22A66EF04CEB}" dt="2022-03-13T23:03:59.349" v="4695" actId="700"/>
          <ac:spMkLst>
            <pc:docMk/>
            <pc:sldMk cId="2412971563" sldId="2145706704"/>
            <ac:spMk id="7" creationId="{9994C9B5-1BC1-4C6C-A83B-5B80A4271A08}"/>
          </ac:spMkLst>
        </pc:spChg>
        <pc:spChg chg="add mod ord">
          <ac:chgData name="Daniel Barnes" userId="b303a15ee67145ed" providerId="LiveId" clId="{4A5A1811-DFF2-43F5-A7A7-22A66EF04CEB}" dt="2022-03-13T23:03:59.349" v="4695" actId="700"/>
          <ac:spMkLst>
            <pc:docMk/>
            <pc:sldMk cId="2412971563" sldId="2145706704"/>
            <ac:spMk id="8" creationId="{CEAFF049-AD75-4D25-94CF-3590C7388FFC}"/>
          </ac:spMkLst>
        </pc:spChg>
        <pc:spChg chg="add mod ord">
          <ac:chgData name="Daniel Barnes" userId="b303a15ee67145ed" providerId="LiveId" clId="{4A5A1811-DFF2-43F5-A7A7-22A66EF04CEB}" dt="2022-03-13T23:03:59.349" v="4695" actId="700"/>
          <ac:spMkLst>
            <pc:docMk/>
            <pc:sldMk cId="2412971563" sldId="2145706704"/>
            <ac:spMk id="9" creationId="{CA696232-2C94-4CE1-9B00-5B12F1079E2C}"/>
          </ac:spMkLst>
        </pc:spChg>
        <pc:picChg chg="mod ord">
          <ac:chgData name="Daniel Barnes" userId="b303a15ee67145ed" providerId="LiveId" clId="{4A5A1811-DFF2-43F5-A7A7-22A66EF04CEB}" dt="2022-03-13T23:03:59.349" v="4695" actId="700"/>
          <ac:picMkLst>
            <pc:docMk/>
            <pc:sldMk cId="2412971563" sldId="2145706704"/>
            <ac:picMk id="6" creationId="{297D654A-DCC7-4639-9E61-193D548EC7B8}"/>
          </ac:picMkLst>
        </pc:picChg>
      </pc:sldChg>
      <pc:sldChg chg="addSp delSp modSp add mod ord">
        <pc:chgData name="Daniel Barnes" userId="b303a15ee67145ed" providerId="LiveId" clId="{4A5A1811-DFF2-43F5-A7A7-22A66EF04CEB}" dt="2022-04-03T12:49:07.138" v="22191" actId="108"/>
        <pc:sldMkLst>
          <pc:docMk/>
          <pc:sldMk cId="1681281583" sldId="2145706705"/>
        </pc:sldMkLst>
        <pc:spChg chg="mod">
          <ac:chgData name="Daniel Barnes" userId="b303a15ee67145ed" providerId="LiveId" clId="{4A5A1811-DFF2-43F5-A7A7-22A66EF04CEB}" dt="2022-03-21T22:58:13.236" v="11207" actId="20577"/>
          <ac:spMkLst>
            <pc:docMk/>
            <pc:sldMk cId="1681281583" sldId="2145706705"/>
            <ac:spMk id="2" creationId="{0107FA66-646B-42C0-A453-9C2949F7188C}"/>
          </ac:spMkLst>
        </pc:spChg>
        <pc:spChg chg="mod">
          <ac:chgData name="Daniel Barnes" userId="b303a15ee67145ed" providerId="LiveId" clId="{4A5A1811-DFF2-43F5-A7A7-22A66EF04CEB}" dt="2022-03-21T23:37:36.587" v="12593" actId="2711"/>
          <ac:spMkLst>
            <pc:docMk/>
            <pc:sldMk cId="1681281583" sldId="2145706705"/>
            <ac:spMk id="3" creationId="{E6EB4016-53BF-47E2-8C18-4CAA9DE4C1F2}"/>
          </ac:spMkLst>
        </pc:spChg>
        <pc:spChg chg="add mod">
          <ac:chgData name="Daniel Barnes" userId="b303a15ee67145ed" providerId="LiveId" clId="{4A5A1811-DFF2-43F5-A7A7-22A66EF04CEB}" dt="2022-03-21T23:26:24.322" v="11833"/>
          <ac:spMkLst>
            <pc:docMk/>
            <pc:sldMk cId="1681281583" sldId="2145706705"/>
            <ac:spMk id="13" creationId="{95549343-9BDE-4AD6-956A-51D7C55E2D4D}"/>
          </ac:spMkLst>
        </pc:spChg>
        <pc:picChg chg="del">
          <ac:chgData name="Daniel Barnes" userId="b303a15ee67145ed" providerId="LiveId" clId="{4A5A1811-DFF2-43F5-A7A7-22A66EF04CEB}" dt="2022-03-21T22:54:42.887" v="11164" actId="478"/>
          <ac:picMkLst>
            <pc:docMk/>
            <pc:sldMk cId="1681281583" sldId="2145706705"/>
            <ac:picMk id="5" creationId="{2137E22D-7AD0-46D4-811E-8FD3E9E4F3A8}"/>
          </ac:picMkLst>
        </pc:picChg>
        <pc:picChg chg="add del mod">
          <ac:chgData name="Daniel Barnes" userId="b303a15ee67145ed" providerId="LiveId" clId="{4A5A1811-DFF2-43F5-A7A7-22A66EF04CEB}" dt="2022-03-21T23:23:39.578" v="11783" actId="478"/>
          <ac:picMkLst>
            <pc:docMk/>
            <pc:sldMk cId="1681281583" sldId="2145706705"/>
            <ac:picMk id="6" creationId="{3FA79C4B-DD0C-426E-B8D1-C5BC3B766FF6}"/>
          </ac:picMkLst>
        </pc:picChg>
        <pc:picChg chg="add del mod">
          <ac:chgData name="Daniel Barnes" userId="b303a15ee67145ed" providerId="LiveId" clId="{4A5A1811-DFF2-43F5-A7A7-22A66EF04CEB}" dt="2022-03-21T23:23:55.113" v="11789" actId="478"/>
          <ac:picMkLst>
            <pc:docMk/>
            <pc:sldMk cId="1681281583" sldId="2145706705"/>
            <ac:picMk id="8" creationId="{DA8B8A11-421F-48D3-A5CD-CA99EC8FAC85}"/>
          </ac:picMkLst>
        </pc:picChg>
        <pc:picChg chg="add mod">
          <ac:chgData name="Daniel Barnes" userId="b303a15ee67145ed" providerId="LiveId" clId="{4A5A1811-DFF2-43F5-A7A7-22A66EF04CEB}" dt="2022-03-22T19:53:30.648" v="15973" actId="1440"/>
          <ac:picMkLst>
            <pc:docMk/>
            <pc:sldMk cId="1681281583" sldId="2145706705"/>
            <ac:picMk id="10" creationId="{4D323A5A-6436-4B65-9875-46D896711560}"/>
          </ac:picMkLst>
        </pc:picChg>
        <pc:picChg chg="add mod">
          <ac:chgData name="Daniel Barnes" userId="b303a15ee67145ed" providerId="LiveId" clId="{4A5A1811-DFF2-43F5-A7A7-22A66EF04CEB}" dt="2022-04-03T12:49:07.138" v="22191" actId="108"/>
          <ac:picMkLst>
            <pc:docMk/>
            <pc:sldMk cId="1681281583" sldId="2145706705"/>
            <ac:picMk id="12" creationId="{AF7CE297-E8D5-47EE-A874-5A05AD52E1AC}"/>
          </ac:picMkLst>
        </pc:picChg>
      </pc:sldChg>
      <pc:sldChg chg="addSp delSp modSp new del mod modClrScheme chgLayout">
        <pc:chgData name="Daniel Barnes" userId="b303a15ee67145ed" providerId="LiveId" clId="{4A5A1811-DFF2-43F5-A7A7-22A66EF04CEB}" dt="2022-04-03T10:09:10.075" v="19772" actId="47"/>
        <pc:sldMkLst>
          <pc:docMk/>
          <pc:sldMk cId="2051228067" sldId="2145706706"/>
        </pc:sldMkLst>
        <pc:spChg chg="del mod ord">
          <ac:chgData name="Daniel Barnes" userId="b303a15ee67145ed" providerId="LiveId" clId="{4A5A1811-DFF2-43F5-A7A7-22A66EF04CEB}" dt="2022-04-03T10:04:06.899" v="19553" actId="700"/>
          <ac:spMkLst>
            <pc:docMk/>
            <pc:sldMk cId="2051228067" sldId="2145706706"/>
            <ac:spMk id="2" creationId="{F86C5106-86DC-41EA-A99A-B9E169106465}"/>
          </ac:spMkLst>
        </pc:spChg>
        <pc:spChg chg="del mod ord">
          <ac:chgData name="Daniel Barnes" userId="b303a15ee67145ed" providerId="LiveId" clId="{4A5A1811-DFF2-43F5-A7A7-22A66EF04CEB}" dt="2022-04-03T10:04:06.899" v="19553" actId="700"/>
          <ac:spMkLst>
            <pc:docMk/>
            <pc:sldMk cId="2051228067" sldId="2145706706"/>
            <ac:spMk id="3" creationId="{E364510D-238E-4808-8287-24FAEB020DDE}"/>
          </ac:spMkLst>
        </pc:spChg>
        <pc:spChg chg="add mod ord">
          <ac:chgData name="Daniel Barnes" userId="b303a15ee67145ed" providerId="LiveId" clId="{4A5A1811-DFF2-43F5-A7A7-22A66EF04CEB}" dt="2022-04-03T10:04:06.899" v="19553" actId="700"/>
          <ac:spMkLst>
            <pc:docMk/>
            <pc:sldMk cId="2051228067" sldId="2145706706"/>
            <ac:spMk id="4" creationId="{933F1F3B-5659-4382-A875-746A948B5B70}"/>
          </ac:spMkLst>
        </pc:spChg>
        <pc:spChg chg="add mod ord">
          <ac:chgData name="Daniel Barnes" userId="b303a15ee67145ed" providerId="LiveId" clId="{4A5A1811-DFF2-43F5-A7A7-22A66EF04CEB}" dt="2022-04-03T10:04:57.474" v="19559" actId="20577"/>
          <ac:spMkLst>
            <pc:docMk/>
            <pc:sldMk cId="2051228067" sldId="2145706706"/>
            <ac:spMk id="5" creationId="{5FB27869-D0F1-4720-830E-DA7D1C53D881}"/>
          </ac:spMkLst>
        </pc:spChg>
        <pc:spChg chg="add mod ord">
          <ac:chgData name="Daniel Barnes" userId="b303a15ee67145ed" providerId="LiveId" clId="{4A5A1811-DFF2-43F5-A7A7-22A66EF04CEB}" dt="2022-04-03T10:04:54.286" v="19556" actId="20577"/>
          <ac:spMkLst>
            <pc:docMk/>
            <pc:sldMk cId="2051228067" sldId="2145706706"/>
            <ac:spMk id="6" creationId="{8BBE2621-8B01-4CF3-9AD8-12B7FCC3275F}"/>
          </ac:spMkLst>
        </pc:spChg>
        <pc:spChg chg="add mod ord">
          <ac:chgData name="Daniel Barnes" userId="b303a15ee67145ed" providerId="LiveId" clId="{4A5A1811-DFF2-43F5-A7A7-22A66EF04CEB}" dt="2022-04-03T10:04:58.052" v="19560" actId="20577"/>
          <ac:spMkLst>
            <pc:docMk/>
            <pc:sldMk cId="2051228067" sldId="2145706706"/>
            <ac:spMk id="7" creationId="{C1F2C662-6A3C-4645-801B-652247F9B1F9}"/>
          </ac:spMkLst>
        </pc:spChg>
        <pc:spChg chg="add mod ord">
          <ac:chgData name="Daniel Barnes" userId="b303a15ee67145ed" providerId="LiveId" clId="{4A5A1811-DFF2-43F5-A7A7-22A66EF04CEB}" dt="2022-04-03T10:04:55.043" v="19557" actId="20577"/>
          <ac:spMkLst>
            <pc:docMk/>
            <pc:sldMk cId="2051228067" sldId="2145706706"/>
            <ac:spMk id="8" creationId="{76E962A2-4BA9-4D71-9C50-CFAA6E569BD4}"/>
          </ac:spMkLst>
        </pc:spChg>
        <pc:spChg chg="add mod ord">
          <ac:chgData name="Daniel Barnes" userId="b303a15ee67145ed" providerId="LiveId" clId="{4A5A1811-DFF2-43F5-A7A7-22A66EF04CEB}" dt="2022-04-03T10:04:59.188" v="19561" actId="20577"/>
          <ac:spMkLst>
            <pc:docMk/>
            <pc:sldMk cId="2051228067" sldId="2145706706"/>
            <ac:spMk id="9" creationId="{7EE8EE5B-E15E-4237-9024-7FFC976B623A}"/>
          </ac:spMkLst>
        </pc:spChg>
        <pc:spChg chg="add mod ord">
          <ac:chgData name="Daniel Barnes" userId="b303a15ee67145ed" providerId="LiveId" clId="{4A5A1811-DFF2-43F5-A7A7-22A66EF04CEB}" dt="2022-04-03T10:04:56.114" v="19558" actId="20577"/>
          <ac:spMkLst>
            <pc:docMk/>
            <pc:sldMk cId="2051228067" sldId="2145706706"/>
            <ac:spMk id="10" creationId="{6E5A144C-220F-431A-85A9-DB3EAD02DB31}"/>
          </ac:spMkLst>
        </pc:spChg>
      </pc:sldChg>
      <pc:sldChg chg="modSp add mod ord">
        <pc:chgData name="Daniel Barnes" userId="b303a15ee67145ed" providerId="LiveId" clId="{4A5A1811-DFF2-43F5-A7A7-22A66EF04CEB}" dt="2022-04-03T13:02:00.294" v="22349" actId="20577"/>
        <pc:sldMkLst>
          <pc:docMk/>
          <pc:sldMk cId="2992863659" sldId="2145706706"/>
        </pc:sldMkLst>
        <pc:spChg chg="mod">
          <ac:chgData name="Daniel Barnes" userId="b303a15ee67145ed" providerId="LiveId" clId="{4A5A1811-DFF2-43F5-A7A7-22A66EF04CEB}" dt="2022-04-03T13:02:00.294" v="22349" actId="20577"/>
          <ac:spMkLst>
            <pc:docMk/>
            <pc:sldMk cId="2992863659" sldId="2145706706"/>
            <ac:spMk id="2" creationId="{0107FA66-646B-42C0-A453-9C2949F7188C}"/>
          </ac:spMkLst>
        </pc:spChg>
      </pc:sldChg>
      <pc:sldMasterChg chg="modSp mod">
        <pc:chgData name="Daniel Barnes" userId="b303a15ee67145ed" providerId="LiveId" clId="{4A5A1811-DFF2-43F5-A7A7-22A66EF04CEB}" dt="2022-03-13T19:18:43.696" v="218" actId="207"/>
        <pc:sldMasterMkLst>
          <pc:docMk/>
          <pc:sldMasterMk cId="1901136218" sldId="2147483962"/>
        </pc:sldMasterMkLst>
        <pc:spChg chg="mod">
          <ac:chgData name="Daniel Barnes" userId="b303a15ee67145ed" providerId="LiveId" clId="{4A5A1811-DFF2-43F5-A7A7-22A66EF04CEB}" dt="2022-03-13T19:18:43.696" v="218" actId="207"/>
          <ac:spMkLst>
            <pc:docMk/>
            <pc:sldMasterMk cId="1901136218" sldId="2147483962"/>
            <ac:spMk id="15" creationId="{FD18D95E-D14C-49B6-A919-7539183DEE59}"/>
          </ac:spMkLst>
        </pc:spChg>
        <pc:grpChg chg="mod">
          <ac:chgData name="Daniel Barnes" userId="b303a15ee67145ed" providerId="LiveId" clId="{4A5A1811-DFF2-43F5-A7A7-22A66EF04CEB}" dt="2022-03-13T19:18:39.806" v="217" actId="1076"/>
          <ac:grpSpMkLst>
            <pc:docMk/>
            <pc:sldMasterMk cId="1901136218" sldId="2147483962"/>
            <ac:grpSpMk id="14" creationId="{DF1B6CA0-D459-4178-9536-D92161121E6D}"/>
          </ac:grpSpMkLst>
        </pc:grp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D8B6225-3E94-4525-8747-A8CEEE07C47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PT" sz="900"/>
          </a:p>
        </p:txBody>
      </p:sp>
      <p:sp>
        <p:nvSpPr>
          <p:cNvPr id="3" name="Date Placeholder 2">
            <a:extLst>
              <a:ext uri="{FF2B5EF4-FFF2-40B4-BE49-F238E27FC236}">
                <a16:creationId xmlns:a16="http://schemas.microsoft.com/office/drawing/2014/main" id="{1EE33FD8-B984-44FE-83F0-5C989EE6249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6C988DC-9DE3-4390-97AB-D61B85DACE57}" type="datetimeFigureOut">
              <a:rPr lang="pt-PT" sz="900" smtClean="0"/>
              <a:pPr/>
              <a:t>24/07/2023</a:t>
            </a:fld>
            <a:endParaRPr lang="pt-PT" sz="900"/>
          </a:p>
        </p:txBody>
      </p:sp>
      <p:sp>
        <p:nvSpPr>
          <p:cNvPr id="4" name="Footer Placeholder 3">
            <a:extLst>
              <a:ext uri="{FF2B5EF4-FFF2-40B4-BE49-F238E27FC236}">
                <a16:creationId xmlns:a16="http://schemas.microsoft.com/office/drawing/2014/main" id="{88AD1E4F-EFF7-4551-A0B7-35D2A74F4F4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pt-PT" sz="900"/>
          </a:p>
        </p:txBody>
      </p:sp>
      <p:sp>
        <p:nvSpPr>
          <p:cNvPr id="5" name="Slide Number Placeholder 4">
            <a:extLst>
              <a:ext uri="{FF2B5EF4-FFF2-40B4-BE49-F238E27FC236}">
                <a16:creationId xmlns:a16="http://schemas.microsoft.com/office/drawing/2014/main" id="{5C3F35C8-35E9-48DD-971F-B2366CC5B7D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F190BF9-40D8-49B5-87EF-599BB2C7EE93}" type="slidenum">
              <a:rPr lang="pt-PT" sz="900" smtClean="0"/>
              <a:pPr/>
              <a:t>‹#›</a:t>
            </a:fld>
            <a:endParaRPr lang="pt-PT" sz="900"/>
          </a:p>
        </p:txBody>
      </p:sp>
    </p:spTree>
    <p:extLst>
      <p:ext uri="{BB962C8B-B14F-4D97-AF65-F5344CB8AC3E}">
        <p14:creationId xmlns:p14="http://schemas.microsoft.com/office/powerpoint/2010/main" val="360930761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ção do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900"/>
            </a:lvl1pPr>
          </a:lstStyle>
          <a:p>
            <a:endParaRPr lang="pt-BR"/>
          </a:p>
        </p:txBody>
      </p:sp>
      <p:sp>
        <p:nvSpPr>
          <p:cNvPr id="3" name="Marcador de Posição d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900"/>
            </a:lvl1pPr>
          </a:lstStyle>
          <a:p>
            <a:fld id="{0835B8F7-DAC4-4931-8AED-4356A8B2FD64}" type="datetimeFigureOut">
              <a:rPr lang="pt-BR" smtClean="0"/>
              <a:pPr/>
              <a:t>24/07/2023</a:t>
            </a:fld>
            <a:endParaRPr lang="pt-BR"/>
          </a:p>
        </p:txBody>
      </p:sp>
      <p:sp>
        <p:nvSpPr>
          <p:cNvPr id="4" name="Marcador de Posição da Imagem do Diapositivo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Marcador de Posição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PT"/>
              <a:t>Insert comments</a:t>
            </a:r>
            <a:endParaRPr lang="pt-BR"/>
          </a:p>
        </p:txBody>
      </p:sp>
      <p:sp>
        <p:nvSpPr>
          <p:cNvPr id="6" name="Marcador de Posição do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900"/>
            </a:lvl1pPr>
          </a:lstStyle>
          <a:p>
            <a:endParaRPr lang="pt-BR"/>
          </a:p>
        </p:txBody>
      </p:sp>
      <p:sp>
        <p:nvSpPr>
          <p:cNvPr id="7" name="Marcador de Posição do Número do Diapositivo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900"/>
            </a:lvl1pPr>
          </a:lstStyle>
          <a:p>
            <a:fld id="{C0696B5C-12A0-4042-B4D0-BD3B9A4F58C6}" type="slidenum">
              <a:rPr lang="pt-BR" smtClean="0"/>
              <a:pPr/>
              <a:t>‹#›</a:t>
            </a:fld>
            <a:endParaRPr lang="pt-BR"/>
          </a:p>
        </p:txBody>
      </p:sp>
    </p:spTree>
    <p:extLst>
      <p:ext uri="{BB962C8B-B14F-4D97-AF65-F5344CB8AC3E}">
        <p14:creationId xmlns:p14="http://schemas.microsoft.com/office/powerpoint/2010/main" val="1575338179"/>
      </p:ext>
    </p:extLst>
  </p:cSld>
  <p:clrMap bg1="lt1" tx1="dk1" bg2="lt2" tx2="dk2" accent1="accent1" accent2="accent2" accent3="accent3" accent4="accent4" accent5="accent5" accent6="accent6" hlink="hlink" folHlink="folHlink"/>
  <p:notesStyle>
    <a:lvl1pPr marL="0" algn="l" defTabSz="914400" rtl="0" eaLnBrk="1" latinLnBrk="0" hangingPunct="1">
      <a:defRPr sz="9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0696B5C-12A0-4042-B4D0-BD3B9A4F58C6}" type="slidenum">
              <a:rPr lang="pt-BR" smtClean="0"/>
              <a:pPr/>
              <a:t>4</a:t>
            </a:fld>
            <a:endParaRPr lang="pt-BR"/>
          </a:p>
        </p:txBody>
      </p:sp>
    </p:spTree>
    <p:extLst>
      <p:ext uri="{BB962C8B-B14F-4D97-AF65-F5344CB8AC3E}">
        <p14:creationId xmlns:p14="http://schemas.microsoft.com/office/powerpoint/2010/main" val="38422595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0696B5C-12A0-4042-B4D0-BD3B9A4F58C6}" type="slidenum">
              <a:rPr lang="pt-BR" smtClean="0"/>
              <a:pPr/>
              <a:t>5</a:t>
            </a:fld>
            <a:endParaRPr lang="pt-BR"/>
          </a:p>
        </p:txBody>
      </p:sp>
    </p:spTree>
    <p:extLst>
      <p:ext uri="{BB962C8B-B14F-4D97-AF65-F5344CB8AC3E}">
        <p14:creationId xmlns:p14="http://schemas.microsoft.com/office/powerpoint/2010/main" val="22254688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8" Type="http://schemas.openxmlformats.org/officeDocument/2006/relationships/hyperlink" Target="https://twitter.com/CapgeminiInvent" TargetMode="External"/><Relationship Id="rId13"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4.png"/><Relationship Id="rId12" Type="http://schemas.openxmlformats.org/officeDocument/2006/relationships/hyperlink" Target="https://de-de.facebook.com/CapgeminiInventDACH/" TargetMode="External"/><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hyperlink" Target="http://www.slideshare.net/capgemini" TargetMode="External"/><Relationship Id="rId11" Type="http://schemas.openxmlformats.org/officeDocument/2006/relationships/image" Target="../media/image6.png"/><Relationship Id="rId5" Type="http://schemas.openxmlformats.org/officeDocument/2006/relationships/image" Target="../media/image3.png"/><Relationship Id="rId10" Type="http://schemas.openxmlformats.org/officeDocument/2006/relationships/hyperlink" Target="http://www.youtube.com/capgeminimedia" TargetMode="External"/><Relationship Id="rId4" Type="http://schemas.openxmlformats.org/officeDocument/2006/relationships/hyperlink" Target="http://www.linkedin.com/company/capgemini-invent" TargetMode="External"/><Relationship Id="rId9"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8" Type="http://schemas.openxmlformats.org/officeDocument/2006/relationships/hyperlink" Target="https://twitter.com/CapgeminiInvent" TargetMode="External"/><Relationship Id="rId13"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4.png"/><Relationship Id="rId12" Type="http://schemas.openxmlformats.org/officeDocument/2006/relationships/hyperlink" Target="https://de-de.facebook.com/CapgeminiInventDACH/" TargetMode="External"/><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hyperlink" Target="http://www.slideshare.net/capgemini" TargetMode="External"/><Relationship Id="rId11" Type="http://schemas.openxmlformats.org/officeDocument/2006/relationships/image" Target="../media/image6.png"/><Relationship Id="rId5" Type="http://schemas.openxmlformats.org/officeDocument/2006/relationships/image" Target="../media/image3.png"/><Relationship Id="rId10" Type="http://schemas.openxmlformats.org/officeDocument/2006/relationships/hyperlink" Target="http://www.youtube.com/capgeminimedia" TargetMode="External"/><Relationship Id="rId4" Type="http://schemas.openxmlformats.org/officeDocument/2006/relationships/hyperlink" Target="http://www.linkedin.com/company/capgemini-invent" TargetMode="External"/><Relationship Id="rId9"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1">
    <p:bg>
      <p:bgPr>
        <a:solidFill>
          <a:schemeClr val="accent4"/>
        </a:solidFill>
        <a:effectLst/>
      </p:bgPr>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A5A39C93-A915-45D6-953A-AAC473CA2FEC}"/>
              </a:ext>
            </a:extLst>
          </p:cNvPr>
          <p:cNvSpPr>
            <a:spLocks noGrp="1"/>
          </p:cNvSpPr>
          <p:nvPr>
            <p:ph type="ctrTitle"/>
          </p:nvPr>
        </p:nvSpPr>
        <p:spPr>
          <a:xfrm>
            <a:off x="404813" y="2339007"/>
            <a:ext cx="11386134" cy="2031325"/>
          </a:xfrm>
        </p:spPr>
        <p:txBody>
          <a:bodyPr wrap="square" lIns="36000" rIns="36000" bIns="0" anchor="b" anchorCtr="0">
            <a:spAutoFit/>
          </a:bodyPr>
          <a:lstStyle>
            <a:lvl1pPr algn="l">
              <a:lnSpc>
                <a:spcPct val="100000"/>
              </a:lnSpc>
              <a:defRPr sz="6600" b="1" baseline="0">
                <a:solidFill>
                  <a:schemeClr val="bg1"/>
                </a:solidFill>
                <a:latin typeface="+mn-lt"/>
              </a:defRPr>
            </a:lvl1pPr>
          </a:lstStyle>
          <a:p>
            <a:r>
              <a:rPr lang="en-US"/>
              <a:t>Click to edit Master title style</a:t>
            </a:r>
            <a:endParaRPr lang="en-GB"/>
          </a:p>
        </p:txBody>
      </p:sp>
      <p:sp>
        <p:nvSpPr>
          <p:cNvPr id="3" name="Subtitle">
            <a:extLst>
              <a:ext uri="{FF2B5EF4-FFF2-40B4-BE49-F238E27FC236}">
                <a16:creationId xmlns:a16="http://schemas.microsoft.com/office/drawing/2014/main" id="{81D5C5CA-E0F9-4194-9FD7-26150AB2A870}"/>
              </a:ext>
            </a:extLst>
          </p:cNvPr>
          <p:cNvSpPr>
            <a:spLocks noGrp="1"/>
          </p:cNvSpPr>
          <p:nvPr>
            <p:ph type="subTitle" idx="1"/>
          </p:nvPr>
        </p:nvSpPr>
        <p:spPr>
          <a:xfrm>
            <a:off x="404813" y="4242574"/>
            <a:ext cx="11379200" cy="307777"/>
          </a:xfrm>
        </p:spPr>
        <p:txBody>
          <a:bodyPr wrap="square" lIns="36000" tIns="0" rIns="36000">
            <a:spAutoFit/>
          </a:bodyPr>
          <a:lstStyle>
            <a:lvl1pPr marL="0" indent="0" algn="ct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Tree>
    <p:extLst>
      <p:ext uri="{BB962C8B-B14F-4D97-AF65-F5344CB8AC3E}">
        <p14:creationId xmlns:p14="http://schemas.microsoft.com/office/powerpoint/2010/main" val="1825218544"/>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Content 3 columns 1">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94515F3-E20E-47CC-8314-0A030AB3D1FD}"/>
              </a:ext>
            </a:extLst>
          </p:cNvPr>
          <p:cNvSpPr>
            <a:spLocks noGrp="1"/>
          </p:cNvSpPr>
          <p:nvPr>
            <p:ph type="title"/>
          </p:nvPr>
        </p:nvSpPr>
        <p:spPr/>
        <p:txBody>
          <a:bodyPr/>
          <a:lstStyle/>
          <a:p>
            <a:r>
              <a:rPr lang="en-US"/>
              <a:t>Click to edit Master title style</a:t>
            </a:r>
            <a:endParaRPr lang="de-DE"/>
          </a:p>
        </p:txBody>
      </p:sp>
      <p:sp>
        <p:nvSpPr>
          <p:cNvPr id="4" name="Text Placeholder 7">
            <a:extLst>
              <a:ext uri="{FF2B5EF4-FFF2-40B4-BE49-F238E27FC236}">
                <a16:creationId xmlns:a16="http://schemas.microsoft.com/office/drawing/2014/main" id="{D8D7F005-BA7C-423E-87B0-6782D88233F6}"/>
              </a:ext>
            </a:extLst>
          </p:cNvPr>
          <p:cNvSpPr>
            <a:spLocks noGrp="1"/>
          </p:cNvSpPr>
          <p:nvPr>
            <p:ph type="body" sz="quarter" idx="12" hasCustomPrompt="1"/>
          </p:nvPr>
        </p:nvSpPr>
        <p:spPr>
          <a:xfrm>
            <a:off x="404813" y="1327151"/>
            <a:ext cx="3456432" cy="837826"/>
          </a:xfrm>
          <a:prstGeom prst="rect">
            <a:avLst/>
          </a:prstGeom>
        </p:spPr>
        <p:txBody>
          <a:bodyPr vert="horz" lIns="0" tIns="0" rIns="0" bIns="0" rtlCol="0" anchor="ctr" anchorCtr="0">
            <a:noAutofit/>
          </a:bodyPr>
          <a:lstStyle>
            <a:lvl1pPr algn="ctr">
              <a:lnSpc>
                <a:spcPct val="100000"/>
              </a:lnSpc>
              <a:defRPr lang="en-US" sz="1600" b="0" kern="1200" dirty="0">
                <a:solidFill>
                  <a:schemeClr val="accent1"/>
                </a:solidFill>
                <a:latin typeface="+mn-lt"/>
                <a:ea typeface="+mn-ea"/>
                <a:cs typeface="+mn-cs"/>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marL="0" lvl="0" indent="0" algn="l" defTabSz="914400" rtl="0" eaLnBrk="1" latinLnBrk="0" hangingPunct="1">
              <a:lnSpc>
                <a:spcPct val="100000"/>
              </a:lnSpc>
              <a:spcBef>
                <a:spcPts val="1000"/>
              </a:spcBef>
              <a:buFont typeface="Arial" panose="020B0604020202020204" pitchFamily="34" charset="0"/>
              <a:buNone/>
            </a:pPr>
            <a:r>
              <a:rPr lang="en-US"/>
              <a:t>CLICK TO INSERT TITLE</a:t>
            </a:r>
          </a:p>
        </p:txBody>
      </p:sp>
      <p:sp>
        <p:nvSpPr>
          <p:cNvPr id="3" name="Text Placeholder 7">
            <a:extLst>
              <a:ext uri="{FF2B5EF4-FFF2-40B4-BE49-F238E27FC236}">
                <a16:creationId xmlns:a16="http://schemas.microsoft.com/office/drawing/2014/main" id="{27CE2609-37DA-4C4C-BF45-E56CE85AA41D}"/>
              </a:ext>
            </a:extLst>
          </p:cNvPr>
          <p:cNvSpPr>
            <a:spLocks noGrp="1"/>
          </p:cNvSpPr>
          <p:nvPr>
            <p:ph type="body" sz="quarter" idx="10"/>
          </p:nvPr>
        </p:nvSpPr>
        <p:spPr>
          <a:xfrm>
            <a:off x="404813" y="2205319"/>
            <a:ext cx="3456432" cy="4076234"/>
          </a:xfrm>
          <a:prstGeom prst="rect">
            <a:avLst/>
          </a:prstGeom>
        </p:spPr>
        <p:txBody>
          <a:bodyPr>
            <a:noAutofit/>
          </a:bodyPr>
          <a:lstStyle>
            <a:lvl1pPr>
              <a:lnSpc>
                <a:spcPct val="100000"/>
              </a:lnSpc>
              <a:spcBef>
                <a:spcPts val="0"/>
              </a:spcBef>
              <a:defRPr sz="1400"/>
            </a:lvl1pPr>
            <a:lvl2pPr>
              <a:lnSpc>
                <a:spcPct val="100000"/>
              </a:lnSpc>
              <a:spcBef>
                <a:spcPts val="0"/>
              </a:spcBef>
              <a:defRPr sz="1400"/>
            </a:lvl2pPr>
            <a:lvl3pPr>
              <a:lnSpc>
                <a:spcPct val="100000"/>
              </a:lnSpc>
              <a:spcBef>
                <a:spcPts val="0"/>
              </a:spcBef>
              <a:defRPr sz="1400"/>
            </a:lvl3pPr>
            <a:lvl4pPr>
              <a:lnSpc>
                <a:spcPct val="100000"/>
              </a:lnSpc>
              <a:spcBef>
                <a:spcPts val="0"/>
              </a:spcBef>
              <a:defRPr sz="1400"/>
            </a:lvl4pPr>
            <a:lvl5pPr>
              <a:lnSpc>
                <a:spcPct val="100000"/>
              </a:lnSpc>
              <a:spcBef>
                <a:spcPts val="0"/>
              </a:spcBef>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7">
            <a:extLst>
              <a:ext uri="{FF2B5EF4-FFF2-40B4-BE49-F238E27FC236}">
                <a16:creationId xmlns:a16="http://schemas.microsoft.com/office/drawing/2014/main" id="{D8D7F005-BA7C-423E-87B0-6782D88233F6}"/>
              </a:ext>
            </a:extLst>
          </p:cNvPr>
          <p:cNvSpPr>
            <a:spLocks noGrp="1"/>
          </p:cNvSpPr>
          <p:nvPr>
            <p:ph type="body" sz="quarter" idx="15" hasCustomPrompt="1"/>
          </p:nvPr>
        </p:nvSpPr>
        <p:spPr>
          <a:xfrm>
            <a:off x="4371047" y="1327150"/>
            <a:ext cx="3456432" cy="837826"/>
          </a:xfrm>
          <a:prstGeom prst="rect">
            <a:avLst/>
          </a:prstGeom>
        </p:spPr>
        <p:txBody>
          <a:bodyPr vert="horz" lIns="0" tIns="0" rIns="0" bIns="0" rtlCol="0" anchor="ctr" anchorCtr="0">
            <a:noAutofit/>
          </a:bodyPr>
          <a:lstStyle>
            <a:lvl1pPr algn="ctr">
              <a:lnSpc>
                <a:spcPct val="100000"/>
              </a:lnSpc>
              <a:defRPr lang="en-US" sz="1600" b="0" kern="1200" dirty="0">
                <a:solidFill>
                  <a:schemeClr val="accent1"/>
                </a:solidFill>
                <a:latin typeface="+mn-lt"/>
                <a:ea typeface="+mn-ea"/>
                <a:cs typeface="+mn-cs"/>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marL="0" lvl="0" indent="0" algn="l" defTabSz="914400" rtl="0" eaLnBrk="1" latinLnBrk="0" hangingPunct="1">
              <a:lnSpc>
                <a:spcPct val="100000"/>
              </a:lnSpc>
              <a:spcBef>
                <a:spcPts val="1000"/>
              </a:spcBef>
              <a:buFont typeface="Arial" panose="020B0604020202020204" pitchFamily="34" charset="0"/>
              <a:buNone/>
            </a:pPr>
            <a:r>
              <a:rPr lang="en-US"/>
              <a:t>CLICK TO INSERT TITLE</a:t>
            </a:r>
          </a:p>
        </p:txBody>
      </p:sp>
      <p:sp>
        <p:nvSpPr>
          <p:cNvPr id="9" name="Text Placeholder 7">
            <a:extLst>
              <a:ext uri="{FF2B5EF4-FFF2-40B4-BE49-F238E27FC236}">
                <a16:creationId xmlns:a16="http://schemas.microsoft.com/office/drawing/2014/main" id="{27CE2609-37DA-4C4C-BF45-E56CE85AA41D}"/>
              </a:ext>
            </a:extLst>
          </p:cNvPr>
          <p:cNvSpPr>
            <a:spLocks noGrp="1"/>
          </p:cNvSpPr>
          <p:nvPr>
            <p:ph type="body" sz="quarter" idx="14"/>
          </p:nvPr>
        </p:nvSpPr>
        <p:spPr>
          <a:xfrm>
            <a:off x="4371047" y="2205319"/>
            <a:ext cx="3456432" cy="4076234"/>
          </a:xfrm>
          <a:prstGeom prst="rect">
            <a:avLst/>
          </a:prstGeom>
        </p:spPr>
        <p:txBody>
          <a:bodyPr>
            <a:noAutofit/>
          </a:bodyPr>
          <a:lstStyle>
            <a:lvl1pPr>
              <a:lnSpc>
                <a:spcPct val="100000"/>
              </a:lnSpc>
              <a:spcBef>
                <a:spcPts val="0"/>
              </a:spcBef>
              <a:defRPr sz="1400"/>
            </a:lvl1pPr>
            <a:lvl2pPr>
              <a:lnSpc>
                <a:spcPct val="100000"/>
              </a:lnSpc>
              <a:spcBef>
                <a:spcPts val="0"/>
              </a:spcBef>
              <a:defRPr sz="1400"/>
            </a:lvl2pPr>
            <a:lvl3pPr>
              <a:lnSpc>
                <a:spcPct val="100000"/>
              </a:lnSpc>
              <a:spcBef>
                <a:spcPts val="0"/>
              </a:spcBef>
              <a:defRPr sz="1400"/>
            </a:lvl3pPr>
            <a:lvl4pPr>
              <a:lnSpc>
                <a:spcPct val="100000"/>
              </a:lnSpc>
              <a:spcBef>
                <a:spcPts val="0"/>
              </a:spcBef>
              <a:defRPr sz="1400"/>
            </a:lvl4pPr>
            <a:lvl5pPr>
              <a:lnSpc>
                <a:spcPct val="100000"/>
              </a:lnSpc>
              <a:spcBef>
                <a:spcPts val="0"/>
              </a:spcBef>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7">
            <a:extLst>
              <a:ext uri="{FF2B5EF4-FFF2-40B4-BE49-F238E27FC236}">
                <a16:creationId xmlns:a16="http://schemas.microsoft.com/office/drawing/2014/main" id="{D8D7F005-BA7C-423E-87B0-6782D88233F6}"/>
              </a:ext>
            </a:extLst>
          </p:cNvPr>
          <p:cNvSpPr>
            <a:spLocks noGrp="1"/>
          </p:cNvSpPr>
          <p:nvPr>
            <p:ph type="body" sz="quarter" idx="17" hasCustomPrompt="1"/>
          </p:nvPr>
        </p:nvSpPr>
        <p:spPr>
          <a:xfrm>
            <a:off x="8330755" y="1327150"/>
            <a:ext cx="3456432" cy="837826"/>
          </a:xfrm>
          <a:prstGeom prst="rect">
            <a:avLst/>
          </a:prstGeom>
        </p:spPr>
        <p:txBody>
          <a:bodyPr vert="horz" lIns="0" tIns="0" rIns="0" bIns="0" rtlCol="0" anchor="ctr" anchorCtr="0">
            <a:noAutofit/>
          </a:bodyPr>
          <a:lstStyle>
            <a:lvl1pPr algn="ctr">
              <a:lnSpc>
                <a:spcPct val="100000"/>
              </a:lnSpc>
              <a:defRPr lang="en-US" sz="1600" b="0" kern="1200" dirty="0">
                <a:solidFill>
                  <a:schemeClr val="accent1"/>
                </a:solidFill>
                <a:latin typeface="+mn-lt"/>
                <a:ea typeface="+mn-ea"/>
                <a:cs typeface="+mn-cs"/>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marL="0" lvl="0" indent="0" algn="l" defTabSz="914400" rtl="0" eaLnBrk="1" latinLnBrk="0" hangingPunct="1">
              <a:lnSpc>
                <a:spcPct val="100000"/>
              </a:lnSpc>
              <a:spcBef>
                <a:spcPts val="1000"/>
              </a:spcBef>
              <a:buFont typeface="Arial" panose="020B0604020202020204" pitchFamily="34" charset="0"/>
              <a:buNone/>
            </a:pPr>
            <a:r>
              <a:rPr lang="en-US"/>
              <a:t>CLICK TO INSERT TITLE</a:t>
            </a:r>
          </a:p>
        </p:txBody>
      </p:sp>
      <p:sp>
        <p:nvSpPr>
          <p:cNvPr id="11" name="Text Placeholder 7">
            <a:extLst>
              <a:ext uri="{FF2B5EF4-FFF2-40B4-BE49-F238E27FC236}">
                <a16:creationId xmlns:a16="http://schemas.microsoft.com/office/drawing/2014/main" id="{27CE2609-37DA-4C4C-BF45-E56CE85AA41D}"/>
              </a:ext>
            </a:extLst>
          </p:cNvPr>
          <p:cNvSpPr>
            <a:spLocks noGrp="1"/>
          </p:cNvSpPr>
          <p:nvPr>
            <p:ph type="body" sz="quarter" idx="16"/>
          </p:nvPr>
        </p:nvSpPr>
        <p:spPr>
          <a:xfrm>
            <a:off x="8330755" y="2205319"/>
            <a:ext cx="3456432" cy="4076234"/>
          </a:xfrm>
          <a:prstGeom prst="rect">
            <a:avLst/>
          </a:prstGeom>
        </p:spPr>
        <p:txBody>
          <a:bodyPr>
            <a:noAutofit/>
          </a:bodyPr>
          <a:lstStyle>
            <a:lvl1pPr>
              <a:lnSpc>
                <a:spcPct val="100000"/>
              </a:lnSpc>
              <a:spcBef>
                <a:spcPts val="0"/>
              </a:spcBef>
              <a:defRPr sz="1400"/>
            </a:lvl1pPr>
            <a:lvl2pPr>
              <a:lnSpc>
                <a:spcPct val="100000"/>
              </a:lnSpc>
              <a:spcBef>
                <a:spcPts val="0"/>
              </a:spcBef>
              <a:defRPr sz="1400"/>
            </a:lvl2pPr>
            <a:lvl3pPr>
              <a:lnSpc>
                <a:spcPct val="100000"/>
              </a:lnSpc>
              <a:spcBef>
                <a:spcPts val="0"/>
              </a:spcBef>
              <a:defRPr sz="1400"/>
            </a:lvl3pPr>
            <a:lvl4pPr>
              <a:lnSpc>
                <a:spcPct val="100000"/>
              </a:lnSpc>
              <a:spcBef>
                <a:spcPts val="0"/>
              </a:spcBef>
              <a:defRPr sz="1400"/>
            </a:lvl4pPr>
            <a:lvl5pPr>
              <a:lnSpc>
                <a:spcPct val="100000"/>
              </a:lnSpc>
              <a:spcBef>
                <a:spcPts val="0"/>
              </a:spcBef>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643866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3 columns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8A66D25-366C-4142-B5D9-9A4107D8BC80}"/>
              </a:ext>
            </a:extLst>
          </p:cNvPr>
          <p:cNvSpPr>
            <a:spLocks noGrp="1"/>
          </p:cNvSpPr>
          <p:nvPr>
            <p:ph type="title"/>
          </p:nvPr>
        </p:nvSpPr>
        <p:spPr/>
        <p:txBody>
          <a:bodyPr/>
          <a:lstStyle/>
          <a:p>
            <a:r>
              <a:rPr lang="en-US"/>
              <a:t>Click to edit Master title style</a:t>
            </a:r>
            <a:endParaRPr lang="de-DE"/>
          </a:p>
        </p:txBody>
      </p:sp>
      <p:sp>
        <p:nvSpPr>
          <p:cNvPr id="13" name="Rectangle 12">
            <a:extLst>
              <a:ext uri="{FF2B5EF4-FFF2-40B4-BE49-F238E27FC236}">
                <a16:creationId xmlns:a16="http://schemas.microsoft.com/office/drawing/2014/main" id="{7B9A63D1-B6C5-4F10-ABD1-7445EB2D8ADC}"/>
              </a:ext>
            </a:extLst>
          </p:cNvPr>
          <p:cNvSpPr/>
          <p:nvPr userDrawn="1"/>
        </p:nvSpPr>
        <p:spPr>
          <a:xfrm>
            <a:off x="407988"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Text Placeholder 4">
            <a:extLst>
              <a:ext uri="{FF2B5EF4-FFF2-40B4-BE49-F238E27FC236}">
                <a16:creationId xmlns:a16="http://schemas.microsoft.com/office/drawing/2014/main" id="{5AE9BC27-7262-47DA-99EA-4AB1F52A8C33}"/>
              </a:ext>
            </a:extLst>
          </p:cNvPr>
          <p:cNvSpPr>
            <a:spLocks noGrp="1"/>
          </p:cNvSpPr>
          <p:nvPr>
            <p:ph type="body" sz="quarter" idx="13" hasCustomPrompt="1"/>
          </p:nvPr>
        </p:nvSpPr>
        <p:spPr>
          <a:xfrm>
            <a:off x="725016" y="3332368"/>
            <a:ext cx="2890194" cy="645047"/>
          </a:xfrm>
          <a:prstGeom prst="rect">
            <a:avLst/>
          </a:prstGeom>
          <a:noFill/>
        </p:spPr>
        <p:txBody>
          <a:bodyPr anchor="ctr">
            <a:noAutofit/>
          </a:bodyPr>
          <a:lstStyle>
            <a:lvl1pPr algn="l">
              <a:lnSpc>
                <a:spcPts val="1800"/>
              </a:lnSpc>
              <a:defRPr sz="1600" b="0">
                <a:solidFill>
                  <a:schemeClr val="accent1"/>
                </a:solidFill>
                <a:latin typeface="+mj-lt"/>
              </a:defRPr>
            </a:lvl1pPr>
            <a:lvl2pPr>
              <a:defRPr sz="1400"/>
            </a:lvl2pPr>
            <a:lvl3pPr>
              <a:defRPr sz="1200"/>
            </a:lvl3pPr>
            <a:lvl4pPr>
              <a:defRPr sz="1100"/>
            </a:lvl4pPr>
            <a:lvl5pPr>
              <a:defRPr sz="1100"/>
            </a:lvl5pPr>
          </a:lstStyle>
          <a:p>
            <a:pPr lvl="0"/>
            <a:r>
              <a:rPr lang="en-US"/>
              <a:t>Click to insert title</a:t>
            </a:r>
          </a:p>
        </p:txBody>
      </p:sp>
      <p:sp>
        <p:nvSpPr>
          <p:cNvPr id="22" name="Text Placeholder 7">
            <a:extLst>
              <a:ext uri="{FF2B5EF4-FFF2-40B4-BE49-F238E27FC236}">
                <a16:creationId xmlns:a16="http://schemas.microsoft.com/office/drawing/2014/main" id="{E24DC023-E500-4824-A661-003A568299EA}"/>
              </a:ext>
            </a:extLst>
          </p:cNvPr>
          <p:cNvSpPr>
            <a:spLocks noGrp="1"/>
          </p:cNvSpPr>
          <p:nvPr>
            <p:ph type="body" sz="quarter" idx="10"/>
          </p:nvPr>
        </p:nvSpPr>
        <p:spPr>
          <a:xfrm>
            <a:off x="725015" y="4079991"/>
            <a:ext cx="2890194" cy="2201561"/>
          </a:xfrm>
          <a:prstGeom prst="rect">
            <a:avLst/>
          </a:prstGeom>
        </p:spPr>
        <p:txBody>
          <a:bodyPr>
            <a:noAutofit/>
          </a:bodyPr>
          <a:lstStyle>
            <a:lvl1pPr>
              <a:lnSpc>
                <a:spcPct val="100000"/>
              </a:lnSpc>
              <a:spcBef>
                <a:spcPts val="0"/>
              </a:spcBef>
              <a:defRPr sz="1400"/>
            </a:lvl1pPr>
            <a:lvl2pPr>
              <a:lnSpc>
                <a:spcPct val="100000"/>
              </a:lnSpc>
              <a:spcBef>
                <a:spcPts val="0"/>
              </a:spcBef>
              <a:buClr>
                <a:schemeClr val="accent1"/>
              </a:buClr>
              <a:defRPr sz="1400"/>
            </a:lvl2pPr>
            <a:lvl3pPr>
              <a:lnSpc>
                <a:spcPct val="100000"/>
              </a:lnSpc>
              <a:spcBef>
                <a:spcPts val="0"/>
              </a:spcBef>
              <a:buClr>
                <a:schemeClr val="accent1"/>
              </a:buClr>
              <a:defRPr sz="1400"/>
            </a:lvl3pPr>
            <a:lvl4pPr>
              <a:lnSpc>
                <a:spcPct val="100000"/>
              </a:lnSpc>
              <a:spcBef>
                <a:spcPts val="0"/>
              </a:spcBef>
              <a:buClr>
                <a:schemeClr val="accent1"/>
              </a:buClr>
              <a:defRPr sz="1400"/>
            </a:lvl4pPr>
            <a:lvl5pPr>
              <a:lnSpc>
                <a:spcPct val="100000"/>
              </a:lnSpc>
              <a:spcBef>
                <a:spcPts val="0"/>
              </a:spcBef>
              <a:buClr>
                <a:schemeClr val="accent1"/>
              </a:buCl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Rectangle 13">
            <a:extLst>
              <a:ext uri="{FF2B5EF4-FFF2-40B4-BE49-F238E27FC236}">
                <a16:creationId xmlns:a16="http://schemas.microsoft.com/office/drawing/2014/main" id="{A69DEBB0-4052-42E9-B8A1-20FEA957F747}"/>
              </a:ext>
            </a:extLst>
          </p:cNvPr>
          <p:cNvSpPr/>
          <p:nvPr userDrawn="1"/>
        </p:nvSpPr>
        <p:spPr>
          <a:xfrm>
            <a:off x="4333875"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8" name="Text Placeholder 4">
            <a:extLst>
              <a:ext uri="{FF2B5EF4-FFF2-40B4-BE49-F238E27FC236}">
                <a16:creationId xmlns:a16="http://schemas.microsoft.com/office/drawing/2014/main" id="{EBBF7568-EC18-40A1-B3C2-1E64D0BFDEFF}"/>
              </a:ext>
            </a:extLst>
          </p:cNvPr>
          <p:cNvSpPr>
            <a:spLocks noGrp="1"/>
          </p:cNvSpPr>
          <p:nvPr>
            <p:ph type="body" sz="quarter" idx="33" hasCustomPrompt="1"/>
          </p:nvPr>
        </p:nvSpPr>
        <p:spPr>
          <a:xfrm>
            <a:off x="4650903" y="3332368"/>
            <a:ext cx="2890194" cy="645047"/>
          </a:xfrm>
          <a:prstGeom prst="rect">
            <a:avLst/>
          </a:prstGeom>
          <a:noFill/>
        </p:spPr>
        <p:txBody>
          <a:bodyPr anchor="ctr">
            <a:noAutofit/>
          </a:bodyPr>
          <a:lstStyle>
            <a:lvl1pPr algn="l">
              <a:lnSpc>
                <a:spcPts val="1800"/>
              </a:lnSpc>
              <a:defRPr sz="1600" b="0">
                <a:solidFill>
                  <a:srgbClr val="336B7D"/>
                </a:solidFill>
                <a:latin typeface="+mj-lt"/>
              </a:defRPr>
            </a:lvl1pPr>
            <a:lvl2pPr>
              <a:defRPr sz="1400"/>
            </a:lvl2pPr>
            <a:lvl3pPr>
              <a:defRPr sz="1200"/>
            </a:lvl3pPr>
            <a:lvl4pPr>
              <a:defRPr sz="1100"/>
            </a:lvl4pPr>
            <a:lvl5pPr>
              <a:defRPr sz="1100"/>
            </a:lvl5pPr>
          </a:lstStyle>
          <a:p>
            <a:pPr lvl="0"/>
            <a:r>
              <a:rPr lang="en-US"/>
              <a:t>Click to insert title</a:t>
            </a:r>
          </a:p>
        </p:txBody>
      </p:sp>
      <p:sp>
        <p:nvSpPr>
          <p:cNvPr id="23" name="Text Placeholder 7">
            <a:extLst>
              <a:ext uri="{FF2B5EF4-FFF2-40B4-BE49-F238E27FC236}">
                <a16:creationId xmlns:a16="http://schemas.microsoft.com/office/drawing/2014/main" id="{B1037A2D-940F-4255-984B-C4A7AABBB724}"/>
              </a:ext>
            </a:extLst>
          </p:cNvPr>
          <p:cNvSpPr>
            <a:spLocks noGrp="1"/>
          </p:cNvSpPr>
          <p:nvPr>
            <p:ph type="body" sz="quarter" idx="40"/>
          </p:nvPr>
        </p:nvSpPr>
        <p:spPr>
          <a:xfrm>
            <a:off x="4650903" y="4079991"/>
            <a:ext cx="2890194" cy="2201561"/>
          </a:xfrm>
          <a:prstGeom prst="rect">
            <a:avLst/>
          </a:prstGeom>
        </p:spPr>
        <p:txBody>
          <a:bodyPr>
            <a:noAutofit/>
          </a:bodyPr>
          <a:lstStyle>
            <a:lvl1pPr>
              <a:lnSpc>
                <a:spcPct val="100000"/>
              </a:lnSpc>
              <a:spcBef>
                <a:spcPts val="0"/>
              </a:spcBef>
              <a:defRPr sz="1400"/>
            </a:lvl1pPr>
            <a:lvl2pPr>
              <a:lnSpc>
                <a:spcPct val="100000"/>
              </a:lnSpc>
              <a:spcBef>
                <a:spcPts val="0"/>
              </a:spcBef>
              <a:buClr>
                <a:srgbClr val="336B7D"/>
              </a:buClr>
              <a:defRPr sz="1400"/>
            </a:lvl2pPr>
            <a:lvl3pPr>
              <a:lnSpc>
                <a:spcPct val="100000"/>
              </a:lnSpc>
              <a:spcBef>
                <a:spcPts val="0"/>
              </a:spcBef>
              <a:buClr>
                <a:srgbClr val="336B7D"/>
              </a:buClr>
              <a:defRPr sz="1400"/>
            </a:lvl3pPr>
            <a:lvl4pPr>
              <a:lnSpc>
                <a:spcPct val="100000"/>
              </a:lnSpc>
              <a:spcBef>
                <a:spcPts val="0"/>
              </a:spcBef>
              <a:buClr>
                <a:srgbClr val="336B7D"/>
              </a:buClr>
              <a:defRPr sz="1400"/>
            </a:lvl4pPr>
            <a:lvl5pPr>
              <a:lnSpc>
                <a:spcPct val="100000"/>
              </a:lnSpc>
              <a:spcBef>
                <a:spcPts val="0"/>
              </a:spcBef>
              <a:buClr>
                <a:srgbClr val="336B7D"/>
              </a:buCl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Rectangle 14">
            <a:extLst>
              <a:ext uri="{FF2B5EF4-FFF2-40B4-BE49-F238E27FC236}">
                <a16:creationId xmlns:a16="http://schemas.microsoft.com/office/drawing/2014/main" id="{270917E2-630D-4941-BA4B-7EB65D4A7850}"/>
              </a:ext>
            </a:extLst>
          </p:cNvPr>
          <p:cNvSpPr/>
          <p:nvPr userDrawn="1"/>
        </p:nvSpPr>
        <p:spPr>
          <a:xfrm>
            <a:off x="8259763" y="2406300"/>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9" name="Text Placeholder 4">
            <a:extLst>
              <a:ext uri="{FF2B5EF4-FFF2-40B4-BE49-F238E27FC236}">
                <a16:creationId xmlns:a16="http://schemas.microsoft.com/office/drawing/2014/main" id="{0C0A1379-EE65-47B3-B113-45D1ED57400C}"/>
              </a:ext>
            </a:extLst>
          </p:cNvPr>
          <p:cNvSpPr>
            <a:spLocks noGrp="1"/>
          </p:cNvSpPr>
          <p:nvPr>
            <p:ph type="body" sz="quarter" idx="35" hasCustomPrompt="1"/>
          </p:nvPr>
        </p:nvSpPr>
        <p:spPr>
          <a:xfrm>
            <a:off x="8576791" y="3332368"/>
            <a:ext cx="2890194" cy="645047"/>
          </a:xfrm>
          <a:prstGeom prst="rect">
            <a:avLst/>
          </a:prstGeom>
          <a:noFill/>
        </p:spPr>
        <p:txBody>
          <a:bodyPr anchor="ctr">
            <a:noAutofit/>
          </a:bodyPr>
          <a:lstStyle>
            <a:lvl1pPr algn="l">
              <a:lnSpc>
                <a:spcPts val="1800"/>
              </a:lnSpc>
              <a:defRPr sz="1600" b="0">
                <a:solidFill>
                  <a:srgbClr val="BA2980"/>
                </a:solidFill>
                <a:latin typeface="+mj-lt"/>
              </a:defRPr>
            </a:lvl1pPr>
            <a:lvl2pPr>
              <a:defRPr sz="1400"/>
            </a:lvl2pPr>
            <a:lvl3pPr>
              <a:defRPr sz="1200"/>
            </a:lvl3pPr>
            <a:lvl4pPr>
              <a:defRPr sz="1100"/>
            </a:lvl4pPr>
            <a:lvl5pPr>
              <a:defRPr sz="1100"/>
            </a:lvl5pPr>
          </a:lstStyle>
          <a:p>
            <a:pPr lvl="0"/>
            <a:r>
              <a:rPr lang="en-US"/>
              <a:t>Click to insert title</a:t>
            </a:r>
          </a:p>
        </p:txBody>
      </p:sp>
      <p:sp>
        <p:nvSpPr>
          <p:cNvPr id="24" name="Text Placeholder 7">
            <a:extLst>
              <a:ext uri="{FF2B5EF4-FFF2-40B4-BE49-F238E27FC236}">
                <a16:creationId xmlns:a16="http://schemas.microsoft.com/office/drawing/2014/main" id="{5849E3D5-EF9E-46F2-9C73-58806A392B34}"/>
              </a:ext>
            </a:extLst>
          </p:cNvPr>
          <p:cNvSpPr>
            <a:spLocks noGrp="1"/>
          </p:cNvSpPr>
          <p:nvPr>
            <p:ph type="body" sz="quarter" idx="41"/>
          </p:nvPr>
        </p:nvSpPr>
        <p:spPr>
          <a:xfrm>
            <a:off x="8576791" y="4079991"/>
            <a:ext cx="2890194" cy="2201561"/>
          </a:xfrm>
          <a:prstGeom prst="rect">
            <a:avLst/>
          </a:prstGeom>
        </p:spPr>
        <p:txBody>
          <a:bodyPr>
            <a:noAutofit/>
          </a:bodyPr>
          <a:lstStyle>
            <a:lvl1pPr>
              <a:lnSpc>
                <a:spcPct val="100000"/>
              </a:lnSpc>
              <a:spcBef>
                <a:spcPts val="0"/>
              </a:spcBef>
              <a:defRPr sz="1400"/>
            </a:lvl1pPr>
            <a:lvl2pPr>
              <a:lnSpc>
                <a:spcPct val="100000"/>
              </a:lnSpc>
              <a:spcBef>
                <a:spcPts val="0"/>
              </a:spcBef>
              <a:buClr>
                <a:srgbClr val="BA2980"/>
              </a:buClr>
              <a:defRPr sz="1400"/>
            </a:lvl2pPr>
            <a:lvl3pPr>
              <a:lnSpc>
                <a:spcPct val="100000"/>
              </a:lnSpc>
              <a:spcBef>
                <a:spcPts val="0"/>
              </a:spcBef>
              <a:buClr>
                <a:srgbClr val="BA2980"/>
              </a:buClr>
              <a:defRPr sz="1400"/>
            </a:lvl3pPr>
            <a:lvl4pPr>
              <a:lnSpc>
                <a:spcPct val="100000"/>
              </a:lnSpc>
              <a:spcBef>
                <a:spcPts val="0"/>
              </a:spcBef>
              <a:buClr>
                <a:srgbClr val="BA2980"/>
              </a:buClr>
              <a:defRPr sz="1400"/>
            </a:lvl4pPr>
            <a:lvl5pPr>
              <a:lnSpc>
                <a:spcPct val="100000"/>
              </a:lnSpc>
              <a:spcBef>
                <a:spcPts val="0"/>
              </a:spcBef>
              <a:buClr>
                <a:srgbClr val="BA2980"/>
              </a:buCl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6677969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Only 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7F0C9DF-D1FA-45A1-91F6-147FDC3E7341}"/>
              </a:ext>
            </a:extLst>
          </p:cNvPr>
          <p:cNvSpPr>
            <a:spLocks noGrp="1"/>
          </p:cNvSpPr>
          <p:nvPr>
            <p:ph type="title"/>
          </p:nvPr>
        </p:nvSpPr>
        <p:spPr/>
        <p:txBody>
          <a:bodyPr/>
          <a:lstStyle/>
          <a:p>
            <a:r>
              <a:rPr lang="en-US"/>
              <a:t>Click to edit Master title style</a:t>
            </a:r>
            <a:endParaRPr lang="de-DE"/>
          </a:p>
        </p:txBody>
      </p:sp>
    </p:spTree>
    <p:extLst>
      <p:ext uri="{BB962C8B-B14F-4D97-AF65-F5344CB8AC3E}">
        <p14:creationId xmlns:p14="http://schemas.microsoft.com/office/powerpoint/2010/main" val="17542104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and Content dark grey">
    <p:bg>
      <p:bgPr>
        <a:solidFill>
          <a:schemeClr val="accent4"/>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E6BB52B-0C5D-4023-89D5-282E9A520223}"/>
              </a:ext>
            </a:extLst>
          </p:cNvPr>
          <p:cNvSpPr>
            <a:spLocks noGrp="1"/>
          </p:cNvSpPr>
          <p:nvPr>
            <p:ph type="title"/>
          </p:nvPr>
        </p:nvSpPr>
        <p:spPr/>
        <p:txBody>
          <a:bodyPr/>
          <a:lstStyle>
            <a:lvl1pPr>
              <a:defRPr>
                <a:solidFill>
                  <a:schemeClr val="bg1"/>
                </a:solidFill>
              </a:defRPr>
            </a:lvl1pPr>
          </a:lstStyle>
          <a:p>
            <a:r>
              <a:rPr lang="en-US" dirty="0"/>
              <a:t>Click to edit Master title style</a:t>
            </a:r>
            <a:endParaRPr lang="de-DE" dirty="0"/>
          </a:p>
        </p:txBody>
      </p:sp>
      <p:sp>
        <p:nvSpPr>
          <p:cNvPr id="10" name="Espace réservé du texte 9">
            <a:extLst>
              <a:ext uri="{FF2B5EF4-FFF2-40B4-BE49-F238E27FC236}">
                <a16:creationId xmlns:a16="http://schemas.microsoft.com/office/drawing/2014/main" id="{0850DA69-657E-41C3-B340-B16C354CA1D0}"/>
              </a:ext>
            </a:extLst>
          </p:cNvPr>
          <p:cNvSpPr>
            <a:spLocks noGrp="1"/>
          </p:cNvSpPr>
          <p:nvPr>
            <p:ph type="body" sz="quarter" idx="10"/>
          </p:nvPr>
        </p:nvSpPr>
        <p:spPr>
          <a:xfrm>
            <a:off x="404813" y="1447800"/>
            <a:ext cx="11406187" cy="4951413"/>
          </a:xfrm>
        </p:spPr>
        <p:txBody>
          <a:bodyPr/>
          <a:lstStyle>
            <a:lvl1pPr>
              <a:defRPr>
                <a:solidFill>
                  <a:schemeClr val="bg1"/>
                </a:solidFill>
              </a:defRPr>
            </a:lvl1pPr>
            <a:lvl2pPr>
              <a:defRPr>
                <a:solidFill>
                  <a:schemeClr val="bg1"/>
                </a:solidFill>
              </a:defRPr>
            </a:lvl2pPr>
            <a:lvl3pPr>
              <a:defRPr>
                <a:solidFill>
                  <a:schemeClr val="bg1"/>
                </a:solidFill>
              </a:defRPr>
            </a:lvl3pPr>
            <a:lvl4pPr>
              <a:buClr>
                <a:schemeClr val="accent5"/>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5001975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nd content light Grey">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C89E73A-8AF6-4995-85C4-948312F9A282}"/>
              </a:ext>
            </a:extLst>
          </p:cNvPr>
          <p:cNvSpPr>
            <a:spLocks noGrp="1"/>
          </p:cNvSpPr>
          <p:nvPr>
            <p:ph type="title"/>
          </p:nvPr>
        </p:nvSpPr>
        <p:spPr/>
        <p:txBody>
          <a:bodyPr/>
          <a:lstStyle/>
          <a:p>
            <a:r>
              <a:rPr lang="en-US"/>
              <a:t>Click to edit Master title style</a:t>
            </a:r>
            <a:endParaRPr lang="de-DE"/>
          </a:p>
        </p:txBody>
      </p:sp>
      <p:sp>
        <p:nvSpPr>
          <p:cNvPr id="9" name="Espace réservé du texte 8">
            <a:extLst>
              <a:ext uri="{FF2B5EF4-FFF2-40B4-BE49-F238E27FC236}">
                <a16:creationId xmlns:a16="http://schemas.microsoft.com/office/drawing/2014/main" id="{E7C5D7A7-45E9-4756-B28B-644907783FEA}"/>
              </a:ext>
            </a:extLst>
          </p:cNvPr>
          <p:cNvSpPr>
            <a:spLocks noGrp="1"/>
          </p:cNvSpPr>
          <p:nvPr>
            <p:ph type="body" sz="quarter" idx="10"/>
          </p:nvPr>
        </p:nvSpPr>
        <p:spPr>
          <a:xfrm>
            <a:off x="404812" y="1447800"/>
            <a:ext cx="11406188" cy="4951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582448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ection Break dark">
    <p:bg>
      <p:bgPr>
        <a:solidFill>
          <a:schemeClr val="accent4"/>
        </a:solidFill>
        <a:effectLst/>
      </p:bgPr>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A5A39C93-A915-45D6-953A-AAC473CA2FEC}"/>
              </a:ext>
            </a:extLst>
          </p:cNvPr>
          <p:cNvSpPr>
            <a:spLocks noGrp="1"/>
          </p:cNvSpPr>
          <p:nvPr>
            <p:ph type="ctrTitle"/>
          </p:nvPr>
        </p:nvSpPr>
        <p:spPr>
          <a:xfrm>
            <a:off x="404813" y="2264961"/>
            <a:ext cx="11329987" cy="1477328"/>
          </a:xfrm>
        </p:spPr>
        <p:txBody>
          <a:bodyPr lIns="0" bIns="0" anchor="b" anchorCtr="0">
            <a:spAutoFit/>
          </a:bodyPr>
          <a:lstStyle>
            <a:lvl1pPr algn="l">
              <a:lnSpc>
                <a:spcPct val="80000"/>
              </a:lnSpc>
              <a:defRPr sz="6000" baseline="0">
                <a:solidFill>
                  <a:schemeClr val="bg1"/>
                </a:solidFill>
              </a:defRPr>
            </a:lvl1pPr>
          </a:lstStyle>
          <a:p>
            <a:r>
              <a:rPr lang="en-US"/>
              <a:t>Click to edit Master title style</a:t>
            </a:r>
            <a:endParaRPr lang="en-GB"/>
          </a:p>
        </p:txBody>
      </p:sp>
      <p:sp>
        <p:nvSpPr>
          <p:cNvPr id="3" name="Subtitle">
            <a:extLst>
              <a:ext uri="{FF2B5EF4-FFF2-40B4-BE49-F238E27FC236}">
                <a16:creationId xmlns:a16="http://schemas.microsoft.com/office/drawing/2014/main" id="{81D5C5CA-E0F9-4194-9FD7-26150AB2A870}"/>
              </a:ext>
            </a:extLst>
          </p:cNvPr>
          <p:cNvSpPr>
            <a:spLocks noGrp="1"/>
          </p:cNvSpPr>
          <p:nvPr>
            <p:ph type="subTitle" idx="1"/>
          </p:nvPr>
        </p:nvSpPr>
        <p:spPr>
          <a:xfrm>
            <a:off x="404813" y="3772800"/>
            <a:ext cx="11329987" cy="307777"/>
          </a:xfrm>
        </p:spPr>
        <p:txBody>
          <a:bodyPr lIns="0" tIns="0">
            <a:sp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9" name="Text Placeholder 8">
            <a:extLst>
              <a:ext uri="{FF2B5EF4-FFF2-40B4-BE49-F238E27FC236}">
                <a16:creationId xmlns:a16="http://schemas.microsoft.com/office/drawing/2014/main" id="{E744C52A-2030-4EFF-B1D2-B60B2B279897}"/>
              </a:ext>
            </a:extLst>
          </p:cNvPr>
          <p:cNvSpPr>
            <a:spLocks noGrp="1"/>
          </p:cNvSpPr>
          <p:nvPr>
            <p:ph type="body" sz="quarter" idx="10" hasCustomPrompt="1"/>
          </p:nvPr>
        </p:nvSpPr>
        <p:spPr>
          <a:xfrm>
            <a:off x="404813" y="1825079"/>
            <a:ext cx="4611067" cy="307777"/>
          </a:xfrm>
        </p:spPr>
        <p:txBody>
          <a:bodyPr wrap="square" anchor="b">
            <a:spAutoFit/>
          </a:bodyPr>
          <a:lstStyle>
            <a:lvl1pPr>
              <a:defRPr>
                <a:solidFill>
                  <a:schemeClr val="accent2"/>
                </a:solidFill>
                <a:latin typeface="Ubuntu Light" panose="020B0304030602030204" pitchFamily="34" charset="0"/>
              </a:defRPr>
            </a:lvl1pPr>
            <a:lvl2pPr marL="88900" indent="0">
              <a:buNone/>
              <a:defRPr/>
            </a:lvl2pPr>
          </a:lstStyle>
          <a:p>
            <a:pPr lvl="0"/>
            <a:r>
              <a:rPr lang="fr-FR"/>
              <a:t>INSERT A LABEL/ALBEIT</a:t>
            </a:r>
          </a:p>
        </p:txBody>
      </p:sp>
    </p:spTree>
    <p:extLst>
      <p:ext uri="{BB962C8B-B14F-4D97-AF65-F5344CB8AC3E}">
        <p14:creationId xmlns:p14="http://schemas.microsoft.com/office/powerpoint/2010/main" val="4153188517"/>
      </p:ext>
    </p:extLst>
  </p:cSld>
  <p:clrMapOvr>
    <a:masterClrMapping/>
  </p:clrMapOvr>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Purple">
    <p:bg>
      <p:bgPr>
        <a:solidFill>
          <a:srgbClr val="2B0A3D"/>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941468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Full picture white Pik">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1474849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ull picture blue Pik">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4722956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1_Final Slide 1">
    <p:bg>
      <p:bgPr>
        <a:solidFill>
          <a:srgbClr val="272936"/>
        </a:solidFill>
        <a:effectLst/>
      </p:bgPr>
    </p:bg>
    <p:spTree>
      <p:nvGrpSpPr>
        <p:cNvPr id="1" name=""/>
        <p:cNvGrpSpPr/>
        <p:nvPr/>
      </p:nvGrpSpPr>
      <p:grpSpPr>
        <a:xfrm>
          <a:off x="0" y="0"/>
          <a:ext cx="0" cy="0"/>
          <a:chOff x="0" y="0"/>
          <a:chExt cx="0" cy="0"/>
        </a:xfrm>
      </p:grpSpPr>
      <p:pic>
        <p:nvPicPr>
          <p:cNvPr id="22" name="Image 27">
            <a:extLst>
              <a:ext uri="{FF2B5EF4-FFF2-40B4-BE49-F238E27FC236}">
                <a16:creationId xmlns:a16="http://schemas.microsoft.com/office/drawing/2014/main" id="{2653E184-E27F-464F-A02D-7936F32A6DF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1808368" flipV="1">
            <a:off x="3661091" y="-1184328"/>
            <a:ext cx="10604299" cy="7497656"/>
          </a:xfrm>
          <a:prstGeom prst="rect">
            <a:avLst/>
          </a:prstGeom>
        </p:spPr>
      </p:pic>
      <p:sp>
        <p:nvSpPr>
          <p:cNvPr id="23" name="Rectangle 22"/>
          <p:cNvSpPr/>
          <p:nvPr/>
        </p:nvSpPr>
        <p:spPr>
          <a:xfrm>
            <a:off x="426720" y="5810190"/>
            <a:ext cx="3293016" cy="400110"/>
          </a:xfrm>
          <a:prstGeom prst="rect">
            <a:avLst/>
          </a:prstGeom>
        </p:spPr>
        <p:txBody>
          <a:bodyPr wrap="square" lIns="0" tIns="0" rIns="0" bIns="0" anchor="b" anchorCtr="0">
            <a:spAutoFit/>
          </a:bodyPr>
          <a:lstStyle/>
          <a:p>
            <a:pPr>
              <a:spcAft>
                <a:spcPts val="600"/>
              </a:spcAft>
            </a:pPr>
            <a:r>
              <a:rPr lang="en-US" sz="700" noProof="0" dirty="0">
                <a:solidFill>
                  <a:schemeClr val="bg1"/>
                </a:solidFill>
                <a:latin typeface="Ubuntu" panose="020B0504030602030204" pitchFamily="34" charset="0"/>
                <a:cs typeface="Arial"/>
              </a:rPr>
              <a:t>This presentation contains information that may be privileged or confidential and is the property of the Capgemini Group.</a:t>
            </a:r>
          </a:p>
          <a:p>
            <a:pPr>
              <a:spcAft>
                <a:spcPts val="600"/>
              </a:spcAft>
            </a:pPr>
            <a:r>
              <a:rPr lang="en-US" sz="700" noProof="0" dirty="0">
                <a:solidFill>
                  <a:schemeClr val="bg1"/>
                </a:solidFill>
                <a:latin typeface="Ubuntu" panose="020B0504030602030204" pitchFamily="34" charset="0"/>
                <a:cs typeface="Arial"/>
              </a:rPr>
              <a:t>Copyright © 2022 Capgemini. All rights reserved.</a:t>
            </a:r>
          </a:p>
        </p:txBody>
      </p:sp>
      <p:pic>
        <p:nvPicPr>
          <p:cNvPr id="28" name="Image 27">
            <a:extLst>
              <a:ext uri="{FF2B5EF4-FFF2-40B4-BE49-F238E27FC236}">
                <a16:creationId xmlns:a16="http://schemas.microsoft.com/office/drawing/2014/main" id="{CFD4BD67-7A96-4F02-AD8B-7157189FD6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808368" flipV="1">
            <a:off x="3661091" y="-1184328"/>
            <a:ext cx="10604299" cy="7497656"/>
          </a:xfrm>
          <a:prstGeom prst="rect">
            <a:avLst/>
          </a:prstGeom>
        </p:spPr>
      </p:pic>
      <p:pic>
        <p:nvPicPr>
          <p:cNvPr id="13" name="Picture 7">
            <a:extLst>
              <a:ext uri="{FF2B5EF4-FFF2-40B4-BE49-F238E27FC236}">
                <a16:creationId xmlns:a16="http://schemas.microsoft.com/office/drawing/2014/main" id="{F9B42E50-405D-4320-932D-4A5EAD8D82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107" y="533779"/>
            <a:ext cx="4024242" cy="1212215"/>
          </a:xfrm>
          <a:prstGeom prst="rect">
            <a:avLst/>
          </a:prstGeom>
        </p:spPr>
      </p:pic>
      <p:pic>
        <p:nvPicPr>
          <p:cNvPr id="24" name="Picture 7">
            <a:extLst>
              <a:ext uri="{FF2B5EF4-FFF2-40B4-BE49-F238E27FC236}">
                <a16:creationId xmlns:a16="http://schemas.microsoft.com/office/drawing/2014/main" id="{9A2DB9F8-D1A6-406F-8D02-80C6F3B8C9A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107" y="533779"/>
            <a:ext cx="4024242" cy="1212215"/>
          </a:xfrm>
          <a:prstGeom prst="rect">
            <a:avLst/>
          </a:prstGeom>
        </p:spPr>
      </p:pic>
      <p:grpSp>
        <p:nvGrpSpPr>
          <p:cNvPr id="17" name="Group 16">
            <a:extLst>
              <a:ext uri="{FF2B5EF4-FFF2-40B4-BE49-F238E27FC236}">
                <a16:creationId xmlns:a16="http://schemas.microsoft.com/office/drawing/2014/main" id="{D14E2206-0846-452F-B8E2-F41E142A9380}"/>
              </a:ext>
            </a:extLst>
          </p:cNvPr>
          <p:cNvGrpSpPr/>
          <p:nvPr userDrawn="1"/>
        </p:nvGrpSpPr>
        <p:grpSpPr>
          <a:xfrm>
            <a:off x="425840" y="4968013"/>
            <a:ext cx="1866702" cy="333195"/>
            <a:chOff x="426720" y="4976083"/>
            <a:chExt cx="1866702" cy="333195"/>
          </a:xfrm>
        </p:grpSpPr>
        <p:pic>
          <p:nvPicPr>
            <p:cNvPr id="18" name="Picture 2">
              <a:hlinkClick r:id="rId4"/>
              <a:extLst>
                <a:ext uri="{FF2B5EF4-FFF2-40B4-BE49-F238E27FC236}">
                  <a16:creationId xmlns:a16="http://schemas.microsoft.com/office/drawing/2014/main" id="{3A0A9BEB-91BD-44D8-A1F8-E1C479D07CAE}"/>
                </a:ext>
              </a:extLst>
            </p:cNvPr>
            <p:cNvPicPr>
              <a:picLocks noChangeAspect="1" noChangeArrowheads="1"/>
            </p:cNvPicPr>
            <p:nvPr userDrawn="1"/>
          </p:nvPicPr>
          <p:blipFill>
            <a:blip r:embed="rId5" cstate="screen">
              <a:extLst>
                <a:ext uri="{28A0092B-C50C-407E-A947-70E740481C1C}">
                  <a14:useLocalDpi xmlns:a14="http://schemas.microsoft.com/office/drawing/2010/main"/>
                </a:ext>
              </a:extLst>
            </a:blip>
            <a:srcRect/>
            <a:stretch>
              <a:fillRect/>
            </a:stretch>
          </p:blipFill>
          <p:spPr bwMode="auto">
            <a:xfrm>
              <a:off x="810097" y="4976083"/>
              <a:ext cx="333195" cy="333195"/>
            </a:xfrm>
            <a:prstGeom prst="rect">
              <a:avLst/>
            </a:prstGeom>
            <a:noFill/>
          </p:spPr>
        </p:pic>
        <p:pic>
          <p:nvPicPr>
            <p:cNvPr id="19" name="Picture 4">
              <a:hlinkClick r:id="rId6"/>
              <a:extLst>
                <a:ext uri="{FF2B5EF4-FFF2-40B4-BE49-F238E27FC236}">
                  <a16:creationId xmlns:a16="http://schemas.microsoft.com/office/drawing/2014/main" id="{FB87B49B-AF97-4CA0-A71A-9690DB2F2667}"/>
                </a:ext>
              </a:extLst>
            </p:cNvPr>
            <p:cNvPicPr>
              <a:picLocks noChangeAspect="1" noChangeArrowheads="1"/>
            </p:cNvPicPr>
            <p:nvPr userDrawn="1"/>
          </p:nvPicPr>
          <p:blipFill>
            <a:blip r:embed="rId7" cstate="screen">
              <a:extLst>
                <a:ext uri="{28A0092B-C50C-407E-A947-70E740481C1C}">
                  <a14:useLocalDpi xmlns:a14="http://schemas.microsoft.com/office/drawing/2010/main"/>
                </a:ext>
              </a:extLst>
            </a:blip>
            <a:srcRect/>
            <a:stretch>
              <a:fillRect/>
            </a:stretch>
          </p:blipFill>
          <p:spPr bwMode="auto">
            <a:xfrm>
              <a:off x="1193474" y="4976083"/>
              <a:ext cx="333195" cy="333195"/>
            </a:xfrm>
            <a:prstGeom prst="rect">
              <a:avLst/>
            </a:prstGeom>
            <a:noFill/>
          </p:spPr>
        </p:pic>
        <p:pic>
          <p:nvPicPr>
            <p:cNvPr id="20" name="Picture 5">
              <a:hlinkClick r:id="rId8"/>
              <a:extLst>
                <a:ext uri="{FF2B5EF4-FFF2-40B4-BE49-F238E27FC236}">
                  <a16:creationId xmlns:a16="http://schemas.microsoft.com/office/drawing/2014/main" id="{AD029E14-A721-4F75-826F-752859D65D09}"/>
                </a:ext>
              </a:extLst>
            </p:cNvPr>
            <p:cNvPicPr>
              <a:picLocks noChangeAspect="1" noChangeArrowheads="1"/>
            </p:cNvPicPr>
            <p:nvPr userDrawn="1"/>
          </p:nvPicPr>
          <p:blipFill>
            <a:blip r:embed="rId9" cstate="screen">
              <a:extLst>
                <a:ext uri="{28A0092B-C50C-407E-A947-70E740481C1C}">
                  <a14:useLocalDpi xmlns:a14="http://schemas.microsoft.com/office/drawing/2010/main"/>
                </a:ext>
              </a:extLst>
            </a:blip>
            <a:srcRect/>
            <a:stretch>
              <a:fillRect/>
            </a:stretch>
          </p:blipFill>
          <p:spPr bwMode="auto">
            <a:xfrm>
              <a:off x="1576851" y="4976083"/>
              <a:ext cx="333195" cy="333195"/>
            </a:xfrm>
            <a:prstGeom prst="rect">
              <a:avLst/>
            </a:prstGeom>
            <a:noFill/>
          </p:spPr>
        </p:pic>
        <p:pic>
          <p:nvPicPr>
            <p:cNvPr id="21" name="Picture 6">
              <a:hlinkClick r:id="rId10"/>
              <a:extLst>
                <a:ext uri="{FF2B5EF4-FFF2-40B4-BE49-F238E27FC236}">
                  <a16:creationId xmlns:a16="http://schemas.microsoft.com/office/drawing/2014/main" id="{8336DA4B-F1A6-45CE-B333-6872A900C0EB}"/>
                </a:ext>
              </a:extLst>
            </p:cNvPr>
            <p:cNvPicPr>
              <a:picLocks noChangeAspect="1" noChangeArrowheads="1"/>
            </p:cNvPicPr>
            <p:nvPr userDrawn="1"/>
          </p:nvPicPr>
          <p:blipFill>
            <a:blip r:embed="rId11" cstate="screen">
              <a:extLst>
                <a:ext uri="{28A0092B-C50C-407E-A947-70E740481C1C}">
                  <a14:useLocalDpi xmlns:a14="http://schemas.microsoft.com/office/drawing/2010/main"/>
                </a:ext>
              </a:extLst>
            </a:blip>
            <a:srcRect/>
            <a:stretch>
              <a:fillRect/>
            </a:stretch>
          </p:blipFill>
          <p:spPr bwMode="auto">
            <a:xfrm>
              <a:off x="1960227" y="4976083"/>
              <a:ext cx="333195" cy="333195"/>
            </a:xfrm>
            <a:prstGeom prst="rect">
              <a:avLst/>
            </a:prstGeom>
            <a:noFill/>
          </p:spPr>
        </p:pic>
        <p:pic>
          <p:nvPicPr>
            <p:cNvPr id="32" name="Picture 7">
              <a:hlinkClick r:id="rId12"/>
              <a:extLst>
                <a:ext uri="{FF2B5EF4-FFF2-40B4-BE49-F238E27FC236}">
                  <a16:creationId xmlns:a16="http://schemas.microsoft.com/office/drawing/2014/main" id="{12978F76-BF51-4A5E-9D45-6A9899B735C7}"/>
                </a:ext>
              </a:extLst>
            </p:cNvPr>
            <p:cNvPicPr>
              <a:picLocks noChangeAspect="1" noChangeArrowheads="1"/>
            </p:cNvPicPr>
            <p:nvPr userDrawn="1"/>
          </p:nvPicPr>
          <p:blipFill>
            <a:blip r:embed="rId13" cstate="screen">
              <a:extLst>
                <a:ext uri="{28A0092B-C50C-407E-A947-70E740481C1C}">
                  <a14:useLocalDpi xmlns:a14="http://schemas.microsoft.com/office/drawing/2010/main"/>
                </a:ext>
              </a:extLst>
            </a:blip>
            <a:srcRect/>
            <a:stretch>
              <a:fillRect/>
            </a:stretch>
          </p:blipFill>
          <p:spPr bwMode="auto">
            <a:xfrm>
              <a:off x="426720" y="4976083"/>
              <a:ext cx="333195" cy="333195"/>
            </a:xfrm>
            <a:prstGeom prst="rect">
              <a:avLst/>
            </a:prstGeom>
            <a:noFill/>
          </p:spPr>
        </p:pic>
      </p:grpSp>
      <p:sp>
        <p:nvSpPr>
          <p:cNvPr id="14" name="Rectangle 13">
            <a:extLst>
              <a:ext uri="{FF2B5EF4-FFF2-40B4-BE49-F238E27FC236}">
                <a16:creationId xmlns:a16="http://schemas.microsoft.com/office/drawing/2014/main" id="{16CD18DC-5296-4E9B-B802-3111F56DCAE8}"/>
              </a:ext>
            </a:extLst>
          </p:cNvPr>
          <p:cNvSpPr/>
          <p:nvPr userDrawn="1"/>
        </p:nvSpPr>
        <p:spPr>
          <a:xfrm>
            <a:off x="6536185" y="2920221"/>
            <a:ext cx="4672383" cy="22879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r>
              <a:rPr lang="en-US" sz="900" kern="1200" dirty="0">
                <a:solidFill>
                  <a:schemeClr val="lt1"/>
                </a:solidFill>
                <a:effectLst/>
                <a:latin typeface="+mn-lt"/>
                <a:ea typeface="+mn-ea"/>
                <a:cs typeface="+mn-cs"/>
              </a:rPr>
              <a:t>As the digital innovation, design and transformation brand of the Capgemini Group, Capgemini Invent enables </a:t>
            </a:r>
            <a:r>
              <a:rPr lang="en-US" sz="900" kern="1200" dirty="0" err="1">
                <a:solidFill>
                  <a:schemeClr val="lt1"/>
                </a:solidFill>
                <a:effectLst/>
                <a:latin typeface="+mn-lt"/>
                <a:ea typeface="+mn-ea"/>
                <a:cs typeface="+mn-cs"/>
              </a:rPr>
              <a:t>CxOs</a:t>
            </a:r>
            <a:r>
              <a:rPr lang="en-US" sz="900" kern="1200" dirty="0">
                <a:solidFill>
                  <a:schemeClr val="lt1"/>
                </a:solidFill>
                <a:effectLst/>
                <a:latin typeface="+mn-lt"/>
                <a:ea typeface="+mn-ea"/>
                <a:cs typeface="+mn-cs"/>
              </a:rPr>
              <a:t> to envision and shape the future of their businesses. Located in more than 36 offices and 37 creative studios around the world, it comprises a 10,000+ strong team of strategists, data scientists, product and experience designers, brand experts and technologists who develop new digital services, products, experiences and business models for sustainable growth.</a:t>
            </a:r>
          </a:p>
          <a:p>
            <a:pPr algn="just"/>
            <a:endParaRPr lang="en-US" sz="900" kern="1200" dirty="0">
              <a:solidFill>
                <a:schemeClr val="lt1"/>
              </a:solidFill>
              <a:effectLst/>
              <a:latin typeface="+mn-lt"/>
              <a:ea typeface="+mn-ea"/>
              <a:cs typeface="+mn-cs"/>
            </a:endParaRPr>
          </a:p>
          <a:p>
            <a:pPr algn="just"/>
            <a:r>
              <a:rPr lang="en-US" sz="900" kern="1200" dirty="0">
                <a:solidFill>
                  <a:schemeClr val="lt1"/>
                </a:solidFill>
                <a:effectLst/>
                <a:latin typeface="+mn-lt"/>
                <a:ea typeface="+mn-ea"/>
                <a:cs typeface="+mn-cs"/>
              </a:rPr>
              <a:t>Capgemini Invent is an integral part of Capgemini, a global leader in partnering with companies to transform and manage their business by harnessing the power of technology. The Group is guided everyday by its purpose of unleashing human energy through technology for an inclusive and sustainable future. It is a responsible and diverse organization of over 300,000 team members in nearly 50 countries. With its strong 50-year heritage and deep industry expertise, Capgemini is trusted by its clients to address the entire breadth of their business needs, from strategy and design to operations, fueled by the fast evolving and innovative world of cloud, data, AI, connectivity, software, digital engineering, and platforms. The Group reported in 2020 global revenues of €16 billion.</a:t>
            </a:r>
          </a:p>
        </p:txBody>
      </p:sp>
      <p:sp>
        <p:nvSpPr>
          <p:cNvPr id="15" name="Rectangle 14">
            <a:extLst>
              <a:ext uri="{FF2B5EF4-FFF2-40B4-BE49-F238E27FC236}">
                <a16:creationId xmlns:a16="http://schemas.microsoft.com/office/drawing/2014/main" id="{CDC2645E-1EE6-40C4-88AC-C437D7229BF7}"/>
              </a:ext>
            </a:extLst>
          </p:cNvPr>
          <p:cNvSpPr/>
          <p:nvPr userDrawn="1"/>
        </p:nvSpPr>
        <p:spPr>
          <a:xfrm>
            <a:off x="6536184" y="2540957"/>
            <a:ext cx="2219960" cy="229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400" dirty="0">
                <a:solidFill>
                  <a:schemeClr val="bg1"/>
                </a:solidFill>
                <a:latin typeface="Ubuntu" panose="020B0504030602030204" pitchFamily="34" charset="0"/>
              </a:rPr>
              <a:t>About Capgemini Invent</a:t>
            </a:r>
          </a:p>
        </p:txBody>
      </p:sp>
      <p:sp>
        <p:nvSpPr>
          <p:cNvPr id="16" name="Rectangle 15">
            <a:extLst>
              <a:ext uri="{FF2B5EF4-FFF2-40B4-BE49-F238E27FC236}">
                <a16:creationId xmlns:a16="http://schemas.microsoft.com/office/drawing/2014/main" id="{CF2B8552-A073-4BDB-9C1F-CC73864F2509}"/>
              </a:ext>
            </a:extLst>
          </p:cNvPr>
          <p:cNvSpPr/>
          <p:nvPr userDrawn="1"/>
        </p:nvSpPr>
        <p:spPr>
          <a:xfrm>
            <a:off x="6536184" y="5301208"/>
            <a:ext cx="4345176"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l" defTabSz="914400" rtl="0" eaLnBrk="1" fontAlgn="auto" latinLnBrk="0" hangingPunct="1">
              <a:lnSpc>
                <a:spcPts val="1200"/>
              </a:lnSpc>
              <a:spcBef>
                <a:spcPts val="0"/>
              </a:spcBef>
              <a:spcAft>
                <a:spcPts val="0"/>
              </a:spcAft>
              <a:buClrTx/>
              <a:buSzTx/>
              <a:buFontTx/>
              <a:buNone/>
              <a:tabLst/>
              <a:defRPr/>
            </a:pPr>
            <a:r>
              <a:rPr lang="en-GB" sz="900" dirty="0">
                <a:solidFill>
                  <a:schemeClr val="bg1"/>
                </a:solidFill>
                <a:effectLst/>
                <a:latin typeface="Ubuntu" panose="020B0504030602030204" pitchFamily="34" charset="0"/>
              </a:rPr>
              <a:t>Get The Future You Want </a:t>
            </a:r>
            <a:r>
              <a:rPr lang="en-US" sz="900" dirty="0">
                <a:solidFill>
                  <a:schemeClr val="bg1"/>
                </a:solidFill>
                <a:effectLst/>
                <a:latin typeface="Ubuntu" panose="020B0504030602030204" pitchFamily="34" charset="0"/>
              </a:rPr>
              <a:t>|</a:t>
            </a:r>
            <a:r>
              <a:rPr lang="en-GB" sz="900" dirty="0">
                <a:solidFill>
                  <a:schemeClr val="bg1"/>
                </a:solidFill>
                <a:effectLst/>
                <a:latin typeface="Ubuntu" panose="020B0504030602030204" pitchFamily="34" charset="0"/>
              </a:rPr>
              <a:t> </a:t>
            </a:r>
            <a:r>
              <a:rPr lang="en-US" sz="1050" dirty="0">
                <a:solidFill>
                  <a:schemeClr val="accent2"/>
                </a:solidFill>
                <a:latin typeface="Ubuntu" panose="020B0504030602030204" pitchFamily="34" charset="0"/>
              </a:rPr>
              <a:t>www.capgemini.com/invent</a:t>
            </a:r>
          </a:p>
        </p:txBody>
      </p:sp>
    </p:spTree>
    <p:extLst>
      <p:ext uri="{BB962C8B-B14F-4D97-AF65-F5344CB8AC3E}">
        <p14:creationId xmlns:p14="http://schemas.microsoft.com/office/powerpoint/2010/main" val="2140899516"/>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Title Slide 2">
    <p:bg>
      <p:bgPr>
        <a:solidFill>
          <a:schemeClr val="accent4"/>
        </a:solidFill>
        <a:effectLst/>
      </p:bgPr>
    </p:bg>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5F0D51B9-A61A-4FDC-9E0F-E2A63E0E942C}"/>
              </a:ext>
              <a:ext uri="{C183D7F6-B498-43B3-948B-1728B52AA6E4}">
                <adec:decorative xmlns:adec="http://schemas.microsoft.com/office/drawing/2017/decorative" val="1"/>
              </a:ext>
            </a:extLst>
          </p:cNvPr>
          <p:cNvSpPr>
            <a:spLocks noGrp="1"/>
          </p:cNvSpPr>
          <p:nvPr>
            <p:ph type="pic" sz="quarter" idx="10" hasCustomPrompt="1"/>
          </p:nvPr>
        </p:nvSpPr>
        <p:spPr>
          <a:xfrm>
            <a:off x="5303838" y="0"/>
            <a:ext cx="6888162" cy="6858000"/>
          </a:xfrm>
          <a:solidFill>
            <a:schemeClr val="bg2">
              <a:lumMod val="90000"/>
            </a:schemeClr>
          </a:solidFill>
        </p:spPr>
        <p:txBody>
          <a:bodyPr/>
          <a:lstStyle>
            <a:lvl1pPr>
              <a:defRPr>
                <a:solidFill>
                  <a:schemeClr val="tx1">
                    <a:lumMod val="50000"/>
                    <a:lumOff val="50000"/>
                  </a:schemeClr>
                </a:solidFill>
              </a:defRPr>
            </a:lvl1pPr>
          </a:lstStyle>
          <a:p>
            <a:r>
              <a:rPr lang="de-DE"/>
              <a:t>Insert picture, edit alt text and send </a:t>
            </a:r>
            <a:r>
              <a:rPr lang="de-DE" err="1"/>
              <a:t>to</a:t>
            </a:r>
            <a:r>
              <a:rPr lang="de-DE"/>
              <a:t> back</a:t>
            </a:r>
          </a:p>
        </p:txBody>
      </p:sp>
      <p:sp>
        <p:nvSpPr>
          <p:cNvPr id="2" name="Title">
            <a:extLst>
              <a:ext uri="{FF2B5EF4-FFF2-40B4-BE49-F238E27FC236}">
                <a16:creationId xmlns:a16="http://schemas.microsoft.com/office/drawing/2014/main" id="{A5A39C93-A915-45D6-953A-AAC473CA2FEC}"/>
              </a:ext>
            </a:extLst>
          </p:cNvPr>
          <p:cNvSpPr>
            <a:spLocks noGrp="1"/>
          </p:cNvSpPr>
          <p:nvPr>
            <p:ph type="ctrTitle"/>
          </p:nvPr>
        </p:nvSpPr>
        <p:spPr>
          <a:xfrm>
            <a:off x="404813" y="2293129"/>
            <a:ext cx="11386134" cy="2215991"/>
          </a:xfrm>
        </p:spPr>
        <p:txBody>
          <a:bodyPr wrap="square" lIns="36000" rIns="36000" bIns="0" anchor="b" anchorCtr="0">
            <a:spAutoFit/>
          </a:bodyPr>
          <a:lstStyle>
            <a:lvl1pPr algn="l">
              <a:lnSpc>
                <a:spcPct val="90000"/>
              </a:lnSpc>
              <a:defRPr sz="8000" b="1" baseline="0">
                <a:solidFill>
                  <a:schemeClr val="bg1"/>
                </a:solidFill>
                <a:latin typeface="+mn-lt"/>
              </a:defRPr>
            </a:lvl1pPr>
          </a:lstStyle>
          <a:p>
            <a:r>
              <a:rPr lang="en-US"/>
              <a:t>Click to edit Master title style</a:t>
            </a:r>
            <a:endParaRPr lang="en-GB"/>
          </a:p>
        </p:txBody>
      </p:sp>
      <p:sp>
        <p:nvSpPr>
          <p:cNvPr id="3" name="Subtitle">
            <a:extLst>
              <a:ext uri="{FF2B5EF4-FFF2-40B4-BE49-F238E27FC236}">
                <a16:creationId xmlns:a16="http://schemas.microsoft.com/office/drawing/2014/main" id="{81D5C5CA-E0F9-4194-9FD7-26150AB2A870}"/>
              </a:ext>
            </a:extLst>
          </p:cNvPr>
          <p:cNvSpPr>
            <a:spLocks noGrp="1"/>
          </p:cNvSpPr>
          <p:nvPr>
            <p:ph type="subTitle" idx="1"/>
          </p:nvPr>
        </p:nvSpPr>
        <p:spPr>
          <a:xfrm>
            <a:off x="404813" y="4561383"/>
            <a:ext cx="11386134" cy="307777"/>
          </a:xfrm>
        </p:spPr>
        <p:txBody>
          <a:bodyPr wrap="square" lIns="36000" tIns="0" rIns="36000">
            <a:sp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Tree>
    <p:extLst>
      <p:ext uri="{BB962C8B-B14F-4D97-AF65-F5344CB8AC3E}">
        <p14:creationId xmlns:p14="http://schemas.microsoft.com/office/powerpoint/2010/main" val="2970251048"/>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blank" preserve="1">
  <p:cSld name="2_Final Slide 2">
    <p:bg>
      <p:bgPr>
        <a:solidFill>
          <a:srgbClr val="272936"/>
        </a:solidFill>
        <a:effectLst/>
      </p:bgPr>
    </p:bg>
    <p:spTree>
      <p:nvGrpSpPr>
        <p:cNvPr id="1" name=""/>
        <p:cNvGrpSpPr/>
        <p:nvPr/>
      </p:nvGrpSpPr>
      <p:grpSpPr>
        <a:xfrm>
          <a:off x="0" y="0"/>
          <a:ext cx="0" cy="0"/>
          <a:chOff x="0" y="0"/>
          <a:chExt cx="0" cy="0"/>
        </a:xfrm>
      </p:grpSpPr>
      <p:pic>
        <p:nvPicPr>
          <p:cNvPr id="23" name="Image 15">
            <a:extLst>
              <a:ext uri="{FF2B5EF4-FFF2-40B4-BE49-F238E27FC236}">
                <a16:creationId xmlns:a16="http://schemas.microsoft.com/office/drawing/2014/main" id="{72353042-8620-4589-828D-2CC6B49B1C5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2214" y="1562180"/>
            <a:ext cx="9702386" cy="6043284"/>
          </a:xfrm>
          <a:prstGeom prst="rect">
            <a:avLst/>
          </a:prstGeom>
        </p:spPr>
      </p:pic>
      <p:pic>
        <p:nvPicPr>
          <p:cNvPr id="16" name="Image 15">
            <a:extLst>
              <a:ext uri="{FF2B5EF4-FFF2-40B4-BE49-F238E27FC236}">
                <a16:creationId xmlns:a16="http://schemas.microsoft.com/office/drawing/2014/main" id="{0489A022-D524-4B27-A5EC-7E24500CC9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2214" y="1562180"/>
            <a:ext cx="9702386" cy="6043284"/>
          </a:xfrm>
          <a:prstGeom prst="rect">
            <a:avLst/>
          </a:prstGeom>
        </p:spPr>
      </p:pic>
      <p:sp>
        <p:nvSpPr>
          <p:cNvPr id="57" name="Rectangle 56"/>
          <p:cNvSpPr/>
          <p:nvPr/>
        </p:nvSpPr>
        <p:spPr>
          <a:xfrm>
            <a:off x="426720" y="5840235"/>
            <a:ext cx="3221008" cy="400110"/>
          </a:xfrm>
          <a:prstGeom prst="rect">
            <a:avLst/>
          </a:prstGeom>
        </p:spPr>
        <p:txBody>
          <a:bodyPr wrap="square" lIns="0" tIns="0" rIns="0" bIns="0" anchor="b" anchorCtr="0">
            <a:spAutoFit/>
          </a:bodyPr>
          <a:lstStyle/>
          <a:p>
            <a:pPr lvl="0">
              <a:spcAft>
                <a:spcPts val="600"/>
              </a:spcAft>
            </a:pPr>
            <a:r>
              <a:rPr lang="en-US" sz="700" noProof="0" dirty="0">
                <a:solidFill>
                  <a:schemeClr val="bg1"/>
                </a:solidFill>
                <a:latin typeface="Ubuntu" panose="020B0504030602030204" pitchFamily="34" charset="0"/>
                <a:cs typeface="Arial"/>
              </a:rPr>
              <a:t>This presentation contains information that may be privileged or confidential and is the property of the Capgemini Group.</a:t>
            </a:r>
          </a:p>
          <a:p>
            <a:pPr lvl="0">
              <a:spcAft>
                <a:spcPts val="600"/>
              </a:spcAft>
            </a:pPr>
            <a:r>
              <a:rPr lang="en-US" sz="700" noProof="0" dirty="0">
                <a:solidFill>
                  <a:schemeClr val="bg1"/>
                </a:solidFill>
                <a:latin typeface="Ubuntu" panose="020B0504030602030204" pitchFamily="34" charset="0"/>
                <a:cs typeface="Arial"/>
              </a:rPr>
              <a:t>Copyright © 2022 Capgemini. All rights reserved.</a:t>
            </a:r>
          </a:p>
        </p:txBody>
      </p:sp>
      <p:pic>
        <p:nvPicPr>
          <p:cNvPr id="26" name="Picture 7">
            <a:extLst>
              <a:ext uri="{FF2B5EF4-FFF2-40B4-BE49-F238E27FC236}">
                <a16:creationId xmlns:a16="http://schemas.microsoft.com/office/drawing/2014/main" id="{771E6B48-4DF0-43D5-A92F-C861B5F0CB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65515" y="5383762"/>
            <a:ext cx="4024242" cy="1212215"/>
          </a:xfrm>
          <a:prstGeom prst="rect">
            <a:avLst/>
          </a:prstGeom>
        </p:spPr>
      </p:pic>
      <p:pic>
        <p:nvPicPr>
          <p:cNvPr id="29" name="Picture 7">
            <a:extLst>
              <a:ext uri="{FF2B5EF4-FFF2-40B4-BE49-F238E27FC236}">
                <a16:creationId xmlns:a16="http://schemas.microsoft.com/office/drawing/2014/main" id="{3E2EED41-0F87-41C1-B63B-F74E6DC725B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765515" y="5383762"/>
            <a:ext cx="4024242" cy="1212215"/>
          </a:xfrm>
          <a:prstGeom prst="rect">
            <a:avLst/>
          </a:prstGeom>
        </p:spPr>
      </p:pic>
      <p:grpSp>
        <p:nvGrpSpPr>
          <p:cNvPr id="27" name="Group 26">
            <a:extLst>
              <a:ext uri="{FF2B5EF4-FFF2-40B4-BE49-F238E27FC236}">
                <a16:creationId xmlns:a16="http://schemas.microsoft.com/office/drawing/2014/main" id="{859AA4BA-0EE8-43A4-B27B-81642B0FC8EF}"/>
              </a:ext>
            </a:extLst>
          </p:cNvPr>
          <p:cNvGrpSpPr/>
          <p:nvPr userDrawn="1"/>
        </p:nvGrpSpPr>
        <p:grpSpPr>
          <a:xfrm>
            <a:off x="464334" y="5214282"/>
            <a:ext cx="1866702" cy="333195"/>
            <a:chOff x="426720" y="4976083"/>
            <a:chExt cx="1866702" cy="333195"/>
          </a:xfrm>
        </p:grpSpPr>
        <p:pic>
          <p:nvPicPr>
            <p:cNvPr id="30" name="Picture 2">
              <a:hlinkClick r:id="rId4"/>
              <a:extLst>
                <a:ext uri="{FF2B5EF4-FFF2-40B4-BE49-F238E27FC236}">
                  <a16:creationId xmlns:a16="http://schemas.microsoft.com/office/drawing/2014/main" id="{7C2A321C-4524-41AA-AF64-C7364DEE2B5C}"/>
                </a:ext>
              </a:extLst>
            </p:cNvPr>
            <p:cNvPicPr>
              <a:picLocks noChangeAspect="1" noChangeArrowheads="1"/>
            </p:cNvPicPr>
            <p:nvPr userDrawn="1"/>
          </p:nvPicPr>
          <p:blipFill>
            <a:blip r:embed="rId5" cstate="screen">
              <a:extLst>
                <a:ext uri="{28A0092B-C50C-407E-A947-70E740481C1C}">
                  <a14:useLocalDpi xmlns:a14="http://schemas.microsoft.com/office/drawing/2010/main"/>
                </a:ext>
              </a:extLst>
            </a:blip>
            <a:srcRect/>
            <a:stretch>
              <a:fillRect/>
            </a:stretch>
          </p:blipFill>
          <p:spPr bwMode="auto">
            <a:xfrm>
              <a:off x="810097" y="4976083"/>
              <a:ext cx="333195" cy="333195"/>
            </a:xfrm>
            <a:prstGeom prst="rect">
              <a:avLst/>
            </a:prstGeom>
            <a:noFill/>
          </p:spPr>
        </p:pic>
        <p:pic>
          <p:nvPicPr>
            <p:cNvPr id="32" name="Picture 4">
              <a:hlinkClick r:id="rId6"/>
              <a:extLst>
                <a:ext uri="{FF2B5EF4-FFF2-40B4-BE49-F238E27FC236}">
                  <a16:creationId xmlns:a16="http://schemas.microsoft.com/office/drawing/2014/main" id="{C7DB3AFC-F9AF-4117-9CF8-3A0BE41E265D}"/>
                </a:ext>
              </a:extLst>
            </p:cNvPr>
            <p:cNvPicPr>
              <a:picLocks noChangeAspect="1" noChangeArrowheads="1"/>
            </p:cNvPicPr>
            <p:nvPr userDrawn="1"/>
          </p:nvPicPr>
          <p:blipFill>
            <a:blip r:embed="rId7" cstate="screen">
              <a:extLst>
                <a:ext uri="{28A0092B-C50C-407E-A947-70E740481C1C}">
                  <a14:useLocalDpi xmlns:a14="http://schemas.microsoft.com/office/drawing/2010/main"/>
                </a:ext>
              </a:extLst>
            </a:blip>
            <a:srcRect/>
            <a:stretch>
              <a:fillRect/>
            </a:stretch>
          </p:blipFill>
          <p:spPr bwMode="auto">
            <a:xfrm>
              <a:off x="1193474" y="4976083"/>
              <a:ext cx="333195" cy="333195"/>
            </a:xfrm>
            <a:prstGeom prst="rect">
              <a:avLst/>
            </a:prstGeom>
            <a:noFill/>
          </p:spPr>
        </p:pic>
        <p:pic>
          <p:nvPicPr>
            <p:cNvPr id="33" name="Picture 5">
              <a:hlinkClick r:id="rId8"/>
              <a:extLst>
                <a:ext uri="{FF2B5EF4-FFF2-40B4-BE49-F238E27FC236}">
                  <a16:creationId xmlns:a16="http://schemas.microsoft.com/office/drawing/2014/main" id="{1DEF3512-B022-489A-91E2-D4E6A77C3D1A}"/>
                </a:ext>
              </a:extLst>
            </p:cNvPr>
            <p:cNvPicPr>
              <a:picLocks noChangeAspect="1" noChangeArrowheads="1"/>
            </p:cNvPicPr>
            <p:nvPr userDrawn="1"/>
          </p:nvPicPr>
          <p:blipFill>
            <a:blip r:embed="rId9" cstate="screen">
              <a:extLst>
                <a:ext uri="{28A0092B-C50C-407E-A947-70E740481C1C}">
                  <a14:useLocalDpi xmlns:a14="http://schemas.microsoft.com/office/drawing/2010/main"/>
                </a:ext>
              </a:extLst>
            </a:blip>
            <a:srcRect/>
            <a:stretch>
              <a:fillRect/>
            </a:stretch>
          </p:blipFill>
          <p:spPr bwMode="auto">
            <a:xfrm>
              <a:off x="1576851" y="4976083"/>
              <a:ext cx="333195" cy="333195"/>
            </a:xfrm>
            <a:prstGeom prst="rect">
              <a:avLst/>
            </a:prstGeom>
            <a:noFill/>
          </p:spPr>
        </p:pic>
        <p:pic>
          <p:nvPicPr>
            <p:cNvPr id="34" name="Picture 6">
              <a:hlinkClick r:id="rId10"/>
              <a:extLst>
                <a:ext uri="{FF2B5EF4-FFF2-40B4-BE49-F238E27FC236}">
                  <a16:creationId xmlns:a16="http://schemas.microsoft.com/office/drawing/2014/main" id="{8E9836A8-7DD6-4996-89BC-59A9D3CA40F1}"/>
                </a:ext>
              </a:extLst>
            </p:cNvPr>
            <p:cNvPicPr>
              <a:picLocks noChangeAspect="1" noChangeArrowheads="1"/>
            </p:cNvPicPr>
            <p:nvPr userDrawn="1"/>
          </p:nvPicPr>
          <p:blipFill>
            <a:blip r:embed="rId11" cstate="screen">
              <a:extLst>
                <a:ext uri="{28A0092B-C50C-407E-A947-70E740481C1C}">
                  <a14:useLocalDpi xmlns:a14="http://schemas.microsoft.com/office/drawing/2010/main"/>
                </a:ext>
              </a:extLst>
            </a:blip>
            <a:srcRect/>
            <a:stretch>
              <a:fillRect/>
            </a:stretch>
          </p:blipFill>
          <p:spPr bwMode="auto">
            <a:xfrm>
              <a:off x="1960227" y="4976083"/>
              <a:ext cx="333195" cy="333195"/>
            </a:xfrm>
            <a:prstGeom prst="rect">
              <a:avLst/>
            </a:prstGeom>
            <a:noFill/>
          </p:spPr>
        </p:pic>
        <p:pic>
          <p:nvPicPr>
            <p:cNvPr id="35" name="Picture 7">
              <a:hlinkClick r:id="rId12"/>
              <a:extLst>
                <a:ext uri="{FF2B5EF4-FFF2-40B4-BE49-F238E27FC236}">
                  <a16:creationId xmlns:a16="http://schemas.microsoft.com/office/drawing/2014/main" id="{AD49535D-AF5D-41B4-9ED1-BEC941DF69AA}"/>
                </a:ext>
              </a:extLst>
            </p:cNvPr>
            <p:cNvPicPr>
              <a:picLocks noChangeAspect="1" noChangeArrowheads="1"/>
            </p:cNvPicPr>
            <p:nvPr userDrawn="1"/>
          </p:nvPicPr>
          <p:blipFill>
            <a:blip r:embed="rId13" cstate="screen">
              <a:extLst>
                <a:ext uri="{28A0092B-C50C-407E-A947-70E740481C1C}">
                  <a14:useLocalDpi xmlns:a14="http://schemas.microsoft.com/office/drawing/2010/main"/>
                </a:ext>
              </a:extLst>
            </a:blip>
            <a:srcRect/>
            <a:stretch>
              <a:fillRect/>
            </a:stretch>
          </p:blipFill>
          <p:spPr bwMode="auto">
            <a:xfrm>
              <a:off x="426720" y="4976083"/>
              <a:ext cx="333195" cy="333195"/>
            </a:xfrm>
            <a:prstGeom prst="rect">
              <a:avLst/>
            </a:prstGeom>
            <a:noFill/>
          </p:spPr>
        </p:pic>
      </p:grpSp>
      <p:sp>
        <p:nvSpPr>
          <p:cNvPr id="13" name="Rectangle 12">
            <a:extLst>
              <a:ext uri="{FF2B5EF4-FFF2-40B4-BE49-F238E27FC236}">
                <a16:creationId xmlns:a16="http://schemas.microsoft.com/office/drawing/2014/main" id="{318C0B60-7064-4276-9284-C12E695C04A7}"/>
              </a:ext>
            </a:extLst>
          </p:cNvPr>
          <p:cNvSpPr/>
          <p:nvPr userDrawn="1"/>
        </p:nvSpPr>
        <p:spPr>
          <a:xfrm>
            <a:off x="428633" y="1446176"/>
            <a:ext cx="4732250" cy="22879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r>
              <a:rPr lang="en-US" sz="900" kern="1200" dirty="0">
                <a:solidFill>
                  <a:schemeClr val="lt1"/>
                </a:solidFill>
                <a:effectLst/>
                <a:latin typeface="+mn-lt"/>
                <a:ea typeface="+mn-ea"/>
                <a:cs typeface="+mn-cs"/>
              </a:rPr>
              <a:t>As the digital innovation, design and transformation brand of the Capgemini Group, Capgemini Invent enables </a:t>
            </a:r>
            <a:r>
              <a:rPr lang="en-US" sz="900" kern="1200" dirty="0" err="1">
                <a:solidFill>
                  <a:schemeClr val="lt1"/>
                </a:solidFill>
                <a:effectLst/>
                <a:latin typeface="+mn-lt"/>
                <a:ea typeface="+mn-ea"/>
                <a:cs typeface="+mn-cs"/>
              </a:rPr>
              <a:t>CxOs</a:t>
            </a:r>
            <a:r>
              <a:rPr lang="en-US" sz="900" kern="1200" dirty="0">
                <a:solidFill>
                  <a:schemeClr val="lt1"/>
                </a:solidFill>
                <a:effectLst/>
                <a:latin typeface="+mn-lt"/>
                <a:ea typeface="+mn-ea"/>
                <a:cs typeface="+mn-cs"/>
              </a:rPr>
              <a:t> to envision and shape the future of their businesses. Located in more than 36 offices and 37 creative studios around the world, it comprises a 10,000+ strong team of strategists, data scientists, product and experience designers, brand experts and technologists who develop new digital services, products, experiences and business models for sustainable growth.</a:t>
            </a:r>
          </a:p>
          <a:p>
            <a:pPr algn="just"/>
            <a:endParaRPr lang="en-US" sz="900" kern="1200" dirty="0">
              <a:solidFill>
                <a:schemeClr val="lt1"/>
              </a:solidFill>
              <a:effectLst/>
              <a:latin typeface="+mn-lt"/>
              <a:ea typeface="+mn-ea"/>
              <a:cs typeface="+mn-cs"/>
            </a:endParaRPr>
          </a:p>
          <a:p>
            <a:pPr algn="just"/>
            <a:r>
              <a:rPr lang="en-US" sz="900" kern="1200" dirty="0">
                <a:solidFill>
                  <a:schemeClr val="lt1"/>
                </a:solidFill>
                <a:effectLst/>
                <a:latin typeface="+mn-lt"/>
                <a:ea typeface="+mn-ea"/>
                <a:cs typeface="+mn-cs"/>
              </a:rPr>
              <a:t>Capgemini Invent is an integral part of Capgemini, a global leader in partnering with companies to transform and manage their business by harnessing the power of technology. The Group is guided everyday by its purpose of unleashing human energy through technology for an inclusive and sustainable future. It is a responsible and diverse organization of over 300,000 team members in nearly 50 countries. With its strong 50-year heritage and deep industry expertise, Capgemini is trusted by its clients to address the entire breadth of their business needs, from strategy and design to operations, fueled by the fast evolving and innovative world of cloud, data, AI, connectivity, software, digital engineering, and platforms. The Group reported in 2020 global revenues of €16 billion.</a:t>
            </a:r>
          </a:p>
        </p:txBody>
      </p:sp>
      <p:sp>
        <p:nvSpPr>
          <p:cNvPr id="14" name="Rectangle 13">
            <a:extLst>
              <a:ext uri="{FF2B5EF4-FFF2-40B4-BE49-F238E27FC236}">
                <a16:creationId xmlns:a16="http://schemas.microsoft.com/office/drawing/2014/main" id="{560067FE-1751-453C-8D09-851893AAA965}"/>
              </a:ext>
            </a:extLst>
          </p:cNvPr>
          <p:cNvSpPr/>
          <p:nvPr userDrawn="1"/>
        </p:nvSpPr>
        <p:spPr>
          <a:xfrm>
            <a:off x="428632" y="1066912"/>
            <a:ext cx="2219960" cy="229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400" dirty="0">
                <a:solidFill>
                  <a:schemeClr val="bg1"/>
                </a:solidFill>
                <a:latin typeface="Ubuntu" panose="020B0504030602030204" pitchFamily="34" charset="0"/>
              </a:rPr>
              <a:t>About Capgemini Invent</a:t>
            </a:r>
          </a:p>
        </p:txBody>
      </p:sp>
      <p:sp>
        <p:nvSpPr>
          <p:cNvPr id="15" name="Rectangle 14">
            <a:extLst>
              <a:ext uri="{FF2B5EF4-FFF2-40B4-BE49-F238E27FC236}">
                <a16:creationId xmlns:a16="http://schemas.microsoft.com/office/drawing/2014/main" id="{1BA576E7-4DBB-4ECD-A1F5-1EC6B4AB905C}"/>
              </a:ext>
            </a:extLst>
          </p:cNvPr>
          <p:cNvSpPr/>
          <p:nvPr userDrawn="1"/>
        </p:nvSpPr>
        <p:spPr>
          <a:xfrm>
            <a:off x="426523" y="3786635"/>
            <a:ext cx="4345176"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oAutofit/>
          </a:bodyPr>
          <a:lstStyle/>
          <a:p>
            <a:pPr marL="0" marR="0" lvl="0" indent="0" algn="l" defTabSz="914400" rtl="0" eaLnBrk="1" fontAlgn="auto" latinLnBrk="0" hangingPunct="1">
              <a:lnSpc>
                <a:spcPts val="1200"/>
              </a:lnSpc>
              <a:spcBef>
                <a:spcPts val="0"/>
              </a:spcBef>
              <a:spcAft>
                <a:spcPts val="0"/>
              </a:spcAft>
              <a:buClrTx/>
              <a:buSzTx/>
              <a:buFontTx/>
              <a:buNone/>
              <a:tabLst/>
              <a:defRPr/>
            </a:pPr>
            <a:r>
              <a:rPr lang="en-GB" sz="900" dirty="0">
                <a:solidFill>
                  <a:schemeClr val="bg1"/>
                </a:solidFill>
                <a:effectLst/>
                <a:latin typeface="Ubuntu" panose="020B0504030602030204" pitchFamily="34" charset="0"/>
              </a:rPr>
              <a:t>Get The Future You Want </a:t>
            </a:r>
            <a:r>
              <a:rPr lang="en-US" sz="900" dirty="0">
                <a:solidFill>
                  <a:schemeClr val="bg1"/>
                </a:solidFill>
                <a:effectLst/>
                <a:latin typeface="Ubuntu" panose="020B0504030602030204" pitchFamily="34" charset="0"/>
              </a:rPr>
              <a:t>|</a:t>
            </a:r>
            <a:r>
              <a:rPr lang="en-GB" sz="900" dirty="0">
                <a:solidFill>
                  <a:schemeClr val="bg1"/>
                </a:solidFill>
                <a:effectLst/>
                <a:latin typeface="Ubuntu" panose="020B0504030602030204" pitchFamily="34" charset="0"/>
              </a:rPr>
              <a:t> </a:t>
            </a:r>
            <a:r>
              <a:rPr lang="en-US" sz="1050" dirty="0">
                <a:solidFill>
                  <a:schemeClr val="accent2"/>
                </a:solidFill>
                <a:latin typeface="Ubuntu" panose="020B0504030602030204" pitchFamily="34" charset="0"/>
              </a:rPr>
              <a:t>www.capgemini.com/invent</a:t>
            </a:r>
          </a:p>
        </p:txBody>
      </p:sp>
    </p:spTree>
    <p:extLst>
      <p:ext uri="{BB962C8B-B14F-4D97-AF65-F5344CB8AC3E}">
        <p14:creationId xmlns:p14="http://schemas.microsoft.com/office/powerpoint/2010/main" val="41747328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3 Full Picture">
    <p:bg>
      <p:bgPr>
        <a:solidFill>
          <a:schemeClr val="accent4"/>
        </a:solidFill>
        <a:effectLst/>
      </p:bgPr>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A5A39C93-A915-45D6-953A-AAC473CA2FEC}"/>
              </a:ext>
            </a:extLst>
          </p:cNvPr>
          <p:cNvSpPr>
            <a:spLocks noGrp="1"/>
          </p:cNvSpPr>
          <p:nvPr>
            <p:ph type="ctrTitle"/>
          </p:nvPr>
        </p:nvSpPr>
        <p:spPr>
          <a:xfrm>
            <a:off x="404813" y="3678123"/>
            <a:ext cx="11386134" cy="830997"/>
          </a:xfrm>
        </p:spPr>
        <p:txBody>
          <a:bodyPr wrap="square" lIns="36000" rIns="36000" bIns="0" anchor="b" anchorCtr="0">
            <a:spAutoFit/>
          </a:bodyPr>
          <a:lstStyle>
            <a:lvl1pPr algn="l">
              <a:lnSpc>
                <a:spcPct val="90000"/>
              </a:lnSpc>
              <a:defRPr sz="6000" b="1" baseline="0">
                <a:solidFill>
                  <a:schemeClr val="bg1"/>
                </a:solidFill>
                <a:latin typeface="+mn-lt"/>
              </a:defRPr>
            </a:lvl1pPr>
          </a:lstStyle>
          <a:p>
            <a:r>
              <a:rPr lang="en-US"/>
              <a:t>Click to edit Master title style</a:t>
            </a:r>
            <a:endParaRPr lang="en-GB"/>
          </a:p>
        </p:txBody>
      </p:sp>
      <p:sp>
        <p:nvSpPr>
          <p:cNvPr id="3" name="Subtitle">
            <a:extLst>
              <a:ext uri="{FF2B5EF4-FFF2-40B4-BE49-F238E27FC236}">
                <a16:creationId xmlns:a16="http://schemas.microsoft.com/office/drawing/2014/main" id="{81D5C5CA-E0F9-4194-9FD7-26150AB2A870}"/>
              </a:ext>
            </a:extLst>
          </p:cNvPr>
          <p:cNvSpPr>
            <a:spLocks noGrp="1"/>
          </p:cNvSpPr>
          <p:nvPr>
            <p:ph type="subTitle" idx="1"/>
          </p:nvPr>
        </p:nvSpPr>
        <p:spPr>
          <a:xfrm>
            <a:off x="404813" y="4561383"/>
            <a:ext cx="11386134" cy="307777"/>
          </a:xfrm>
        </p:spPr>
        <p:txBody>
          <a:bodyPr wrap="square" lIns="36000" tIns="0" rIns="36000">
            <a:sp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Tree>
    <p:extLst>
      <p:ext uri="{BB962C8B-B14F-4D97-AF65-F5344CB8AC3E}">
        <p14:creationId xmlns:p14="http://schemas.microsoft.com/office/powerpoint/2010/main" val="870586774"/>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72EBDB0D-AC97-40F0-9DD9-F997B00816C8}"/>
              </a:ext>
              <a:ext uri="{C183D7F6-B498-43B3-948B-1728B52AA6E4}">
                <adec:decorative xmlns:adec="http://schemas.microsoft.com/office/drawing/2017/decorative" val="1"/>
              </a:ext>
            </a:extLst>
          </p:cNvPr>
          <p:cNvSpPr/>
          <p:nvPr userDrawn="1"/>
        </p:nvSpPr>
        <p:spPr>
          <a:xfrm>
            <a:off x="-1" y="0"/>
            <a:ext cx="4749299"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p>
        </p:txBody>
      </p:sp>
      <p:sp>
        <p:nvSpPr>
          <p:cNvPr id="2" name="Title 1">
            <a:extLst>
              <a:ext uri="{FF2B5EF4-FFF2-40B4-BE49-F238E27FC236}">
                <a16:creationId xmlns:a16="http://schemas.microsoft.com/office/drawing/2014/main" id="{4774F36F-3194-40C1-BFCB-D2FC8CB290B2}"/>
              </a:ext>
            </a:extLst>
          </p:cNvPr>
          <p:cNvSpPr>
            <a:spLocks noGrp="1"/>
          </p:cNvSpPr>
          <p:nvPr>
            <p:ph type="title"/>
          </p:nvPr>
        </p:nvSpPr>
        <p:spPr>
          <a:xfrm>
            <a:off x="404813" y="388188"/>
            <a:ext cx="4323035" cy="2392740"/>
          </a:xfrm>
        </p:spPr>
        <p:txBody>
          <a:bodyPr/>
          <a:lstStyle>
            <a:lvl1pPr>
              <a:defRPr sz="4000">
                <a:solidFill>
                  <a:schemeClr val="bg1"/>
                </a:solidFill>
              </a:defRPr>
            </a:lvl1pPr>
          </a:lstStyle>
          <a:p>
            <a:r>
              <a:rPr lang="en-US"/>
              <a:t>Click to edit Master title style</a:t>
            </a:r>
          </a:p>
        </p:txBody>
      </p:sp>
      <p:sp>
        <p:nvSpPr>
          <p:cNvPr id="5" name="Oval 20">
            <a:extLst>
              <a:ext uri="{FF2B5EF4-FFF2-40B4-BE49-F238E27FC236}">
                <a16:creationId xmlns:a16="http://schemas.microsoft.com/office/drawing/2014/main" id="{0B27F5C5-C656-4F2F-9EEE-B93F6E79E727}"/>
              </a:ext>
              <a:ext uri="{C183D7F6-B498-43B3-948B-1728B52AA6E4}">
                <adec:decorative xmlns:adec="http://schemas.microsoft.com/office/drawing/2017/decorative" val="1"/>
              </a:ext>
            </a:extLst>
          </p:cNvPr>
          <p:cNvSpPr/>
          <p:nvPr userDrawn="1"/>
        </p:nvSpPr>
        <p:spPr>
          <a:xfrm>
            <a:off x="5327637" y="711496"/>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811B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2" name="Text Placeholder 4">
            <a:extLst>
              <a:ext uri="{FF2B5EF4-FFF2-40B4-BE49-F238E27FC236}">
                <a16:creationId xmlns:a16="http://schemas.microsoft.com/office/drawing/2014/main" id="{6C41C771-7ED2-45AF-884F-E0E275C6B347}"/>
              </a:ext>
            </a:extLst>
          </p:cNvPr>
          <p:cNvSpPr>
            <a:spLocks noGrp="1"/>
          </p:cNvSpPr>
          <p:nvPr>
            <p:ph type="body" sz="quarter" idx="35" hasCustomPrompt="1"/>
          </p:nvPr>
        </p:nvSpPr>
        <p:spPr>
          <a:xfrm>
            <a:off x="5498013" y="1040484"/>
            <a:ext cx="863263" cy="482705"/>
          </a:xfrm>
          <a:prstGeom prst="rect">
            <a:avLst/>
          </a:prstGeom>
          <a:noFill/>
        </p:spPr>
        <p:txBody>
          <a:bodyPr wrap="none" anchor="ctr">
            <a:noAutofit/>
          </a:bodyPr>
          <a:lstStyle>
            <a:lvl1pPr algn="ctr">
              <a:defRPr sz="3600" b="0">
                <a:solidFill>
                  <a:schemeClr val="bg1"/>
                </a:solidFill>
              </a:defRPr>
            </a:lvl1pPr>
            <a:lvl2pPr>
              <a:defRPr sz="1400"/>
            </a:lvl2pPr>
            <a:lvl3pPr>
              <a:defRPr sz="1200"/>
            </a:lvl3pPr>
            <a:lvl4pPr>
              <a:defRPr sz="1100"/>
            </a:lvl4pPr>
            <a:lvl5pPr>
              <a:defRPr sz="1100"/>
            </a:lvl5pPr>
          </a:lstStyle>
          <a:p>
            <a:pPr lvl="0"/>
            <a:r>
              <a:rPr lang="en-US"/>
              <a:t>Nº</a:t>
            </a:r>
          </a:p>
        </p:txBody>
      </p:sp>
      <p:sp>
        <p:nvSpPr>
          <p:cNvPr id="6" name="Text Placeholder 4">
            <a:extLst>
              <a:ext uri="{FF2B5EF4-FFF2-40B4-BE49-F238E27FC236}">
                <a16:creationId xmlns:a16="http://schemas.microsoft.com/office/drawing/2014/main" id="{6A82ADF8-12C7-4D27-8457-7F3D1C93EB46}"/>
              </a:ext>
            </a:extLst>
          </p:cNvPr>
          <p:cNvSpPr>
            <a:spLocks noGrp="1"/>
          </p:cNvSpPr>
          <p:nvPr>
            <p:ph type="body" sz="quarter" idx="29" hasCustomPrompt="1"/>
          </p:nvPr>
        </p:nvSpPr>
        <p:spPr>
          <a:xfrm>
            <a:off x="6787432" y="518014"/>
            <a:ext cx="4020458" cy="412363"/>
          </a:xfrm>
          <a:prstGeom prst="rect">
            <a:avLst/>
          </a:prstGeom>
          <a:noFill/>
        </p:spPr>
        <p:txBody>
          <a:bodyPr anchor="ctr">
            <a:noAutofit/>
          </a:bodyPr>
          <a:lstStyle>
            <a:lvl1pPr algn="l">
              <a:defRPr sz="1600" b="0">
                <a:solidFill>
                  <a:srgbClr val="0070AD"/>
                </a:solidFill>
                <a:latin typeface="+mj-lt"/>
              </a:defRPr>
            </a:lvl1pPr>
            <a:lvl2pPr>
              <a:defRPr sz="1400"/>
            </a:lvl2pPr>
            <a:lvl3pPr>
              <a:defRPr sz="1200"/>
            </a:lvl3pPr>
            <a:lvl4pPr>
              <a:defRPr sz="1100"/>
            </a:lvl4pPr>
            <a:lvl5pPr>
              <a:defRPr sz="1100"/>
            </a:lvl5pPr>
          </a:lstStyle>
          <a:p>
            <a:pPr lvl="0"/>
            <a:r>
              <a:rPr lang="en-US"/>
              <a:t>Click to insert title</a:t>
            </a:r>
          </a:p>
        </p:txBody>
      </p:sp>
      <p:sp>
        <p:nvSpPr>
          <p:cNvPr id="7" name="Text Placeholder 7">
            <a:extLst>
              <a:ext uri="{FF2B5EF4-FFF2-40B4-BE49-F238E27FC236}">
                <a16:creationId xmlns:a16="http://schemas.microsoft.com/office/drawing/2014/main" id="{E18CF815-87D3-425A-8169-07DAC5996151}"/>
              </a:ext>
            </a:extLst>
          </p:cNvPr>
          <p:cNvSpPr>
            <a:spLocks noGrp="1"/>
          </p:cNvSpPr>
          <p:nvPr>
            <p:ph type="body" sz="quarter" idx="30" hasCustomPrompt="1"/>
          </p:nvPr>
        </p:nvSpPr>
        <p:spPr>
          <a:xfrm>
            <a:off x="6787433" y="936969"/>
            <a:ext cx="4020458" cy="1177616"/>
          </a:xfrm>
          <a:prstGeom prst="rect">
            <a:avLst/>
          </a:prstGeom>
        </p:spPr>
        <p:txBody>
          <a:bodyPr>
            <a:noAutofit/>
          </a:bodyPr>
          <a:lstStyle>
            <a:lvl1pPr>
              <a:lnSpc>
                <a:spcPct val="100000"/>
              </a:lnSpc>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a:t>Click to insert text</a:t>
            </a:r>
          </a:p>
          <a:p>
            <a:pPr lvl="1"/>
            <a:r>
              <a:rPr lang="en-US"/>
              <a:t>Second level</a:t>
            </a:r>
          </a:p>
          <a:p>
            <a:pPr lvl="2"/>
            <a:r>
              <a:rPr lang="en-US"/>
              <a:t>Third level</a:t>
            </a:r>
          </a:p>
          <a:p>
            <a:pPr lvl="3"/>
            <a:r>
              <a:rPr lang="en-US"/>
              <a:t>Fourth level</a:t>
            </a:r>
          </a:p>
        </p:txBody>
      </p:sp>
      <p:sp>
        <p:nvSpPr>
          <p:cNvPr id="4" name="Oval 20">
            <a:extLst>
              <a:ext uri="{FF2B5EF4-FFF2-40B4-BE49-F238E27FC236}">
                <a16:creationId xmlns:a16="http://schemas.microsoft.com/office/drawing/2014/main" id="{71209714-A86B-492A-AC18-2DBD1D17EB98}"/>
              </a:ext>
              <a:ext uri="{C183D7F6-B498-43B3-948B-1728B52AA6E4}">
                <adec:decorative xmlns:adec="http://schemas.microsoft.com/office/drawing/2017/decorative" val="1"/>
              </a:ext>
            </a:extLst>
          </p:cNvPr>
          <p:cNvSpPr/>
          <p:nvPr userDrawn="1"/>
        </p:nvSpPr>
        <p:spPr>
          <a:xfrm>
            <a:off x="5327637" y="2656077"/>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590A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3" name="Text Placeholder 4">
            <a:extLst>
              <a:ext uri="{FF2B5EF4-FFF2-40B4-BE49-F238E27FC236}">
                <a16:creationId xmlns:a16="http://schemas.microsoft.com/office/drawing/2014/main" id="{1CDF667B-1AA2-4981-B115-B40754E318E4}"/>
              </a:ext>
            </a:extLst>
          </p:cNvPr>
          <p:cNvSpPr>
            <a:spLocks noGrp="1"/>
          </p:cNvSpPr>
          <p:nvPr>
            <p:ph type="body" sz="quarter" idx="36" hasCustomPrompt="1"/>
          </p:nvPr>
        </p:nvSpPr>
        <p:spPr>
          <a:xfrm>
            <a:off x="5498013" y="2996221"/>
            <a:ext cx="863263" cy="482705"/>
          </a:xfrm>
          <a:prstGeom prst="rect">
            <a:avLst/>
          </a:prstGeom>
          <a:noFill/>
        </p:spPr>
        <p:txBody>
          <a:bodyPr wrap="none" anchor="ctr">
            <a:noAutofit/>
          </a:bodyPr>
          <a:lstStyle>
            <a:lvl1pPr algn="ctr">
              <a:defRPr sz="3600" b="0">
                <a:solidFill>
                  <a:schemeClr val="bg1"/>
                </a:solidFill>
              </a:defRPr>
            </a:lvl1pPr>
            <a:lvl2pPr>
              <a:defRPr sz="1400"/>
            </a:lvl2pPr>
            <a:lvl3pPr>
              <a:defRPr sz="1200"/>
            </a:lvl3pPr>
            <a:lvl4pPr>
              <a:defRPr sz="1100"/>
            </a:lvl4pPr>
            <a:lvl5pPr>
              <a:defRPr sz="1100"/>
            </a:lvl5pPr>
          </a:lstStyle>
          <a:p>
            <a:pPr lvl="0"/>
            <a:r>
              <a:rPr lang="en-US"/>
              <a:t>Nº</a:t>
            </a:r>
          </a:p>
        </p:txBody>
      </p:sp>
      <p:sp>
        <p:nvSpPr>
          <p:cNvPr id="10" name="Text Placeholder 4">
            <a:extLst>
              <a:ext uri="{FF2B5EF4-FFF2-40B4-BE49-F238E27FC236}">
                <a16:creationId xmlns:a16="http://schemas.microsoft.com/office/drawing/2014/main" id="{949B542E-285C-4837-B671-696E4DC001E9}"/>
              </a:ext>
            </a:extLst>
          </p:cNvPr>
          <p:cNvSpPr>
            <a:spLocks noGrp="1"/>
          </p:cNvSpPr>
          <p:nvPr>
            <p:ph type="body" sz="quarter" idx="33" hasCustomPrompt="1"/>
          </p:nvPr>
        </p:nvSpPr>
        <p:spPr>
          <a:xfrm>
            <a:off x="6787432" y="2563381"/>
            <a:ext cx="4020458" cy="412363"/>
          </a:xfrm>
          <a:prstGeom prst="rect">
            <a:avLst/>
          </a:prstGeom>
          <a:noFill/>
        </p:spPr>
        <p:txBody>
          <a:bodyPr anchor="ctr">
            <a:noAutofit/>
          </a:bodyPr>
          <a:lstStyle>
            <a:lvl1pPr algn="l">
              <a:defRPr sz="1600" b="0">
                <a:solidFill>
                  <a:srgbClr val="0070AD"/>
                </a:solidFill>
                <a:latin typeface="+mj-lt"/>
              </a:defRPr>
            </a:lvl1pPr>
            <a:lvl2pPr>
              <a:defRPr sz="1400"/>
            </a:lvl2pPr>
            <a:lvl3pPr>
              <a:defRPr sz="1200"/>
            </a:lvl3pPr>
            <a:lvl4pPr>
              <a:defRPr sz="1100"/>
            </a:lvl4pPr>
            <a:lvl5pPr>
              <a:defRPr sz="1100"/>
            </a:lvl5pPr>
          </a:lstStyle>
          <a:p>
            <a:pPr lvl="0"/>
            <a:r>
              <a:rPr lang="en-US"/>
              <a:t>Click to insert title</a:t>
            </a:r>
          </a:p>
        </p:txBody>
      </p:sp>
      <p:sp>
        <p:nvSpPr>
          <p:cNvPr id="11" name="Text Placeholder 7">
            <a:extLst>
              <a:ext uri="{FF2B5EF4-FFF2-40B4-BE49-F238E27FC236}">
                <a16:creationId xmlns:a16="http://schemas.microsoft.com/office/drawing/2014/main" id="{09A45E63-A970-497F-9E53-8D389A8457FB}"/>
              </a:ext>
            </a:extLst>
          </p:cNvPr>
          <p:cNvSpPr>
            <a:spLocks noGrp="1"/>
          </p:cNvSpPr>
          <p:nvPr>
            <p:ph type="body" sz="quarter" idx="34" hasCustomPrompt="1"/>
          </p:nvPr>
        </p:nvSpPr>
        <p:spPr>
          <a:xfrm>
            <a:off x="6787433" y="2982336"/>
            <a:ext cx="4020458" cy="1177616"/>
          </a:xfrm>
          <a:prstGeom prst="rect">
            <a:avLst/>
          </a:prstGeom>
        </p:spPr>
        <p:txBody>
          <a:bodyPr>
            <a:noAutofit/>
          </a:bodyPr>
          <a:lstStyle>
            <a:lvl1pPr>
              <a:lnSpc>
                <a:spcPct val="100000"/>
              </a:lnSpc>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a:t>Click to insert text</a:t>
            </a:r>
          </a:p>
          <a:p>
            <a:pPr lvl="1"/>
            <a:r>
              <a:rPr lang="en-US"/>
              <a:t>Second level</a:t>
            </a:r>
          </a:p>
          <a:p>
            <a:pPr lvl="2"/>
            <a:r>
              <a:rPr lang="en-US"/>
              <a:t>Third level</a:t>
            </a:r>
          </a:p>
          <a:p>
            <a:pPr lvl="3"/>
            <a:r>
              <a:rPr lang="en-US"/>
              <a:t>Fourth level</a:t>
            </a:r>
          </a:p>
        </p:txBody>
      </p:sp>
      <p:sp>
        <p:nvSpPr>
          <p:cNvPr id="3" name="Oval 20">
            <a:extLst>
              <a:ext uri="{FF2B5EF4-FFF2-40B4-BE49-F238E27FC236}">
                <a16:creationId xmlns:a16="http://schemas.microsoft.com/office/drawing/2014/main" id="{F88C0E2C-E612-44EC-9013-AD68C65B671C}"/>
              </a:ext>
              <a:ext uri="{C183D7F6-B498-43B3-948B-1728B52AA6E4}">
                <adec:decorative xmlns:adec="http://schemas.microsoft.com/office/drawing/2017/decorative" val="1"/>
              </a:ext>
            </a:extLst>
          </p:cNvPr>
          <p:cNvSpPr/>
          <p:nvPr userDrawn="1"/>
        </p:nvSpPr>
        <p:spPr>
          <a:xfrm>
            <a:off x="5327637" y="4780395"/>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A600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4" name="Text Placeholder 4">
            <a:extLst>
              <a:ext uri="{FF2B5EF4-FFF2-40B4-BE49-F238E27FC236}">
                <a16:creationId xmlns:a16="http://schemas.microsoft.com/office/drawing/2014/main" id="{A411BF5D-81E9-4AC1-AE6D-53DC26B2ECA6}"/>
              </a:ext>
            </a:extLst>
          </p:cNvPr>
          <p:cNvSpPr>
            <a:spLocks noGrp="1"/>
          </p:cNvSpPr>
          <p:nvPr>
            <p:ph type="body" sz="quarter" idx="37" hasCustomPrompt="1"/>
          </p:nvPr>
        </p:nvSpPr>
        <p:spPr>
          <a:xfrm>
            <a:off x="5498013" y="5107841"/>
            <a:ext cx="863263" cy="482705"/>
          </a:xfrm>
          <a:prstGeom prst="rect">
            <a:avLst/>
          </a:prstGeom>
          <a:noFill/>
        </p:spPr>
        <p:txBody>
          <a:bodyPr wrap="none" anchor="ctr">
            <a:noAutofit/>
          </a:bodyPr>
          <a:lstStyle>
            <a:lvl1pPr algn="ctr">
              <a:defRPr sz="3600" b="0">
                <a:solidFill>
                  <a:schemeClr val="bg1"/>
                </a:solidFill>
              </a:defRPr>
            </a:lvl1pPr>
            <a:lvl2pPr>
              <a:defRPr sz="1400"/>
            </a:lvl2pPr>
            <a:lvl3pPr>
              <a:defRPr sz="1200"/>
            </a:lvl3pPr>
            <a:lvl4pPr>
              <a:defRPr sz="1100"/>
            </a:lvl4pPr>
            <a:lvl5pPr>
              <a:defRPr sz="1100"/>
            </a:lvl5pPr>
          </a:lstStyle>
          <a:p>
            <a:pPr lvl="0"/>
            <a:r>
              <a:rPr lang="en-US"/>
              <a:t>Nº</a:t>
            </a:r>
          </a:p>
        </p:txBody>
      </p:sp>
      <p:sp>
        <p:nvSpPr>
          <p:cNvPr id="8" name="Text Placeholder 4">
            <a:extLst>
              <a:ext uri="{FF2B5EF4-FFF2-40B4-BE49-F238E27FC236}">
                <a16:creationId xmlns:a16="http://schemas.microsoft.com/office/drawing/2014/main" id="{42676D57-7318-4038-8625-151D4DD857E7}"/>
              </a:ext>
            </a:extLst>
          </p:cNvPr>
          <p:cNvSpPr>
            <a:spLocks noGrp="1"/>
          </p:cNvSpPr>
          <p:nvPr>
            <p:ph type="body" sz="quarter" idx="31" hasCustomPrompt="1"/>
          </p:nvPr>
        </p:nvSpPr>
        <p:spPr>
          <a:xfrm>
            <a:off x="6787432" y="4647262"/>
            <a:ext cx="4020458" cy="412363"/>
          </a:xfrm>
          <a:prstGeom prst="rect">
            <a:avLst/>
          </a:prstGeom>
          <a:noFill/>
        </p:spPr>
        <p:txBody>
          <a:bodyPr anchor="ctr">
            <a:noAutofit/>
          </a:bodyPr>
          <a:lstStyle>
            <a:lvl1pPr algn="l">
              <a:defRPr sz="1600" b="0">
                <a:solidFill>
                  <a:srgbClr val="0070AD"/>
                </a:solidFill>
                <a:latin typeface="+mj-lt"/>
              </a:defRPr>
            </a:lvl1pPr>
            <a:lvl2pPr>
              <a:defRPr sz="1400"/>
            </a:lvl2pPr>
            <a:lvl3pPr>
              <a:defRPr sz="1200"/>
            </a:lvl3pPr>
            <a:lvl4pPr>
              <a:defRPr sz="1100"/>
            </a:lvl4pPr>
            <a:lvl5pPr>
              <a:defRPr sz="1100"/>
            </a:lvl5pPr>
          </a:lstStyle>
          <a:p>
            <a:pPr lvl="0"/>
            <a:r>
              <a:rPr lang="en-US"/>
              <a:t>Click to insert title</a:t>
            </a:r>
          </a:p>
        </p:txBody>
      </p:sp>
      <p:sp>
        <p:nvSpPr>
          <p:cNvPr id="9" name="Text Placeholder 7">
            <a:extLst>
              <a:ext uri="{FF2B5EF4-FFF2-40B4-BE49-F238E27FC236}">
                <a16:creationId xmlns:a16="http://schemas.microsoft.com/office/drawing/2014/main" id="{9AB98D4C-7485-4468-A517-B5B92B48F38A}"/>
              </a:ext>
            </a:extLst>
          </p:cNvPr>
          <p:cNvSpPr>
            <a:spLocks noGrp="1"/>
          </p:cNvSpPr>
          <p:nvPr>
            <p:ph type="body" sz="quarter" idx="32" hasCustomPrompt="1"/>
          </p:nvPr>
        </p:nvSpPr>
        <p:spPr>
          <a:xfrm>
            <a:off x="6787433" y="5066217"/>
            <a:ext cx="4020458" cy="1177616"/>
          </a:xfrm>
          <a:prstGeom prst="rect">
            <a:avLst/>
          </a:prstGeom>
        </p:spPr>
        <p:txBody>
          <a:bodyPr>
            <a:noAutofit/>
          </a:bodyPr>
          <a:lstStyle>
            <a:lvl1pPr>
              <a:lnSpc>
                <a:spcPct val="100000"/>
              </a:lnSpc>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a:t>Click to insert text</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0990504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11" name="Title 1"/>
          <p:cNvSpPr>
            <a:spLocks noGrp="1"/>
          </p:cNvSpPr>
          <p:nvPr>
            <p:ph type="title"/>
          </p:nvPr>
        </p:nvSpPr>
        <p:spPr>
          <a:xfrm>
            <a:off x="227349" y="0"/>
            <a:ext cx="11125236" cy="1104900"/>
          </a:xfrm>
          <a:prstGeom prst="rect">
            <a:avLst/>
          </a:prstGeom>
        </p:spPr>
        <p:txBody>
          <a:bodyPr/>
          <a:lstStyle/>
          <a:p>
            <a:r>
              <a:rPr lang="fr-FR"/>
              <a:t>Modifiez le style du titre</a:t>
            </a:r>
            <a:endParaRPr lang="en-GB"/>
          </a:p>
        </p:txBody>
      </p:sp>
      <p:sp>
        <p:nvSpPr>
          <p:cNvPr id="20" name="Picture Placeholder 47">
            <a:extLst>
              <a:ext uri="{FF2B5EF4-FFF2-40B4-BE49-F238E27FC236}">
                <a16:creationId xmlns:a16="http://schemas.microsoft.com/office/drawing/2014/main" id="{51CA337D-4B25-44C1-847A-AC0D74277B60}"/>
              </a:ext>
              <a:ext uri="{C183D7F6-B498-43B3-948B-1728B52AA6E4}">
                <adec:decorative xmlns:adec="http://schemas.microsoft.com/office/drawing/2017/decorative" val="1"/>
              </a:ext>
            </a:extLst>
          </p:cNvPr>
          <p:cNvSpPr>
            <a:spLocks noGrp="1"/>
          </p:cNvSpPr>
          <p:nvPr>
            <p:ph type="pic" sz="quarter" idx="19"/>
          </p:nvPr>
        </p:nvSpPr>
        <p:spPr>
          <a:xfrm>
            <a:off x="0" y="1192909"/>
            <a:ext cx="5591944" cy="5260428"/>
          </a:xfrm>
          <a:prstGeom prst="rect">
            <a:avLst/>
          </a:prstGeom>
        </p:spPr>
        <p:txBody>
          <a:bodyPr anchor="ctr"/>
          <a:lstStyle>
            <a:lvl1pPr algn="ctr">
              <a:defRPr/>
            </a:lvl1pPr>
          </a:lstStyle>
          <a:p>
            <a:r>
              <a:rPr lang="fr-FR"/>
              <a:t>Cliquez sur l'icône pour ajouter une image</a:t>
            </a:r>
            <a:endParaRPr lang="pt-PT"/>
          </a:p>
        </p:txBody>
      </p:sp>
      <p:sp>
        <p:nvSpPr>
          <p:cNvPr id="12" name="Text Placeholder 7">
            <a:extLst>
              <a:ext uri="{FF2B5EF4-FFF2-40B4-BE49-F238E27FC236}">
                <a16:creationId xmlns:a16="http://schemas.microsoft.com/office/drawing/2014/main" id="{3E908611-FBB7-4987-BE0F-F09EAF1FFC80}"/>
              </a:ext>
            </a:extLst>
          </p:cNvPr>
          <p:cNvSpPr>
            <a:spLocks noGrp="1"/>
          </p:cNvSpPr>
          <p:nvPr>
            <p:ph type="body" sz="quarter" idx="11" hasCustomPrompt="1"/>
          </p:nvPr>
        </p:nvSpPr>
        <p:spPr>
          <a:xfrm>
            <a:off x="6600059" y="1192909"/>
            <a:ext cx="5007742"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
        <p:nvSpPr>
          <p:cNvPr id="13" name="Text Placeholder 7">
            <a:extLst>
              <a:ext uri="{FF2B5EF4-FFF2-40B4-BE49-F238E27FC236}">
                <a16:creationId xmlns:a16="http://schemas.microsoft.com/office/drawing/2014/main" id="{306025B9-0362-4974-8920-7C764289CBA0}"/>
              </a:ext>
            </a:extLst>
          </p:cNvPr>
          <p:cNvSpPr>
            <a:spLocks noGrp="1"/>
          </p:cNvSpPr>
          <p:nvPr>
            <p:ph type="body" sz="quarter" idx="12" hasCustomPrompt="1"/>
          </p:nvPr>
        </p:nvSpPr>
        <p:spPr>
          <a:xfrm>
            <a:off x="6600059" y="1865049"/>
            <a:ext cx="5007742" cy="555448"/>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a:t>Click to insert text</a:t>
            </a:r>
          </a:p>
        </p:txBody>
      </p:sp>
      <p:sp>
        <p:nvSpPr>
          <p:cNvPr id="14" name="Text Placeholder 7">
            <a:extLst>
              <a:ext uri="{FF2B5EF4-FFF2-40B4-BE49-F238E27FC236}">
                <a16:creationId xmlns:a16="http://schemas.microsoft.com/office/drawing/2014/main" id="{257644F2-F28D-4087-B791-1E7F26C4AD1C}"/>
              </a:ext>
            </a:extLst>
          </p:cNvPr>
          <p:cNvSpPr>
            <a:spLocks noGrp="1"/>
          </p:cNvSpPr>
          <p:nvPr>
            <p:ph type="body" sz="quarter" idx="13" hasCustomPrompt="1"/>
          </p:nvPr>
        </p:nvSpPr>
        <p:spPr>
          <a:xfrm>
            <a:off x="6600059" y="2537189"/>
            <a:ext cx="5007742"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
        <p:nvSpPr>
          <p:cNvPr id="15" name="Text Placeholder 7">
            <a:extLst>
              <a:ext uri="{FF2B5EF4-FFF2-40B4-BE49-F238E27FC236}">
                <a16:creationId xmlns:a16="http://schemas.microsoft.com/office/drawing/2014/main" id="{25F62A33-F672-4099-9B72-9B2267F22ACF}"/>
              </a:ext>
            </a:extLst>
          </p:cNvPr>
          <p:cNvSpPr>
            <a:spLocks noGrp="1"/>
          </p:cNvSpPr>
          <p:nvPr>
            <p:ph type="body" sz="quarter" idx="14" hasCustomPrompt="1"/>
          </p:nvPr>
        </p:nvSpPr>
        <p:spPr>
          <a:xfrm>
            <a:off x="6600059" y="3209329"/>
            <a:ext cx="5007742"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
        <p:nvSpPr>
          <p:cNvPr id="16" name="Text Placeholder 7">
            <a:extLst>
              <a:ext uri="{FF2B5EF4-FFF2-40B4-BE49-F238E27FC236}">
                <a16:creationId xmlns:a16="http://schemas.microsoft.com/office/drawing/2014/main" id="{72FF6EE1-C46D-4DEB-A508-49B5101CF26E}"/>
              </a:ext>
            </a:extLst>
          </p:cNvPr>
          <p:cNvSpPr>
            <a:spLocks noGrp="1"/>
          </p:cNvSpPr>
          <p:nvPr>
            <p:ph type="body" sz="quarter" idx="15" hasCustomPrompt="1"/>
          </p:nvPr>
        </p:nvSpPr>
        <p:spPr>
          <a:xfrm>
            <a:off x="6600059" y="3881469"/>
            <a:ext cx="5007742"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
        <p:nvSpPr>
          <p:cNvPr id="17" name="Text Placeholder 7">
            <a:extLst>
              <a:ext uri="{FF2B5EF4-FFF2-40B4-BE49-F238E27FC236}">
                <a16:creationId xmlns:a16="http://schemas.microsoft.com/office/drawing/2014/main" id="{931D06D9-EA9B-42A0-81EE-D669D6CA5F33}"/>
              </a:ext>
            </a:extLst>
          </p:cNvPr>
          <p:cNvSpPr>
            <a:spLocks noGrp="1"/>
          </p:cNvSpPr>
          <p:nvPr>
            <p:ph type="body" sz="quarter" idx="16" hasCustomPrompt="1"/>
          </p:nvPr>
        </p:nvSpPr>
        <p:spPr>
          <a:xfrm>
            <a:off x="6600059" y="4553609"/>
            <a:ext cx="5007742"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
        <p:nvSpPr>
          <p:cNvPr id="18" name="Text Placeholder 7">
            <a:extLst>
              <a:ext uri="{FF2B5EF4-FFF2-40B4-BE49-F238E27FC236}">
                <a16:creationId xmlns:a16="http://schemas.microsoft.com/office/drawing/2014/main" id="{EFEA829A-6217-4965-B7BD-6BC37F7849AB}"/>
              </a:ext>
            </a:extLst>
          </p:cNvPr>
          <p:cNvSpPr>
            <a:spLocks noGrp="1"/>
          </p:cNvSpPr>
          <p:nvPr>
            <p:ph type="body" sz="quarter" idx="17" hasCustomPrompt="1"/>
          </p:nvPr>
        </p:nvSpPr>
        <p:spPr>
          <a:xfrm>
            <a:off x="6600059" y="5225749"/>
            <a:ext cx="5007742"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
        <p:nvSpPr>
          <p:cNvPr id="19" name="Text Placeholder 7">
            <a:extLst>
              <a:ext uri="{FF2B5EF4-FFF2-40B4-BE49-F238E27FC236}">
                <a16:creationId xmlns:a16="http://schemas.microsoft.com/office/drawing/2014/main" id="{E05DDB93-91CA-4BAF-9D63-E4134B435D8F}"/>
              </a:ext>
            </a:extLst>
          </p:cNvPr>
          <p:cNvSpPr>
            <a:spLocks noGrp="1"/>
          </p:cNvSpPr>
          <p:nvPr>
            <p:ph type="body" sz="quarter" idx="18" hasCustomPrompt="1"/>
          </p:nvPr>
        </p:nvSpPr>
        <p:spPr>
          <a:xfrm>
            <a:off x="6600059" y="5897889"/>
            <a:ext cx="5007742"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Tree>
    <p:extLst>
      <p:ext uri="{BB962C8B-B14F-4D97-AF65-F5344CB8AC3E}">
        <p14:creationId xmlns:p14="http://schemas.microsoft.com/office/powerpoint/2010/main" val="14097955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006B5C2B-B0BF-4136-9EC7-0E7F54D1D264}"/>
              </a:ext>
            </a:extLst>
          </p:cNvPr>
          <p:cNvSpPr>
            <a:spLocks noGrp="1"/>
          </p:cNvSpPr>
          <p:nvPr>
            <p:ph type="title"/>
          </p:nvPr>
        </p:nvSpPr>
        <p:spPr/>
        <p:txBody>
          <a:bodyPr/>
          <a:lstStyle/>
          <a:p>
            <a:r>
              <a:rPr lang="en-US"/>
              <a:t>Click to edit Master title style</a:t>
            </a:r>
            <a:endParaRPr lang="en-GB"/>
          </a:p>
        </p:txBody>
      </p:sp>
      <p:sp>
        <p:nvSpPr>
          <p:cNvPr id="4" name="Text Placeholder 3"/>
          <p:cNvSpPr>
            <a:spLocks noGrp="1"/>
          </p:cNvSpPr>
          <p:nvPr>
            <p:ph type="body" sz="quarter" idx="10"/>
          </p:nvPr>
        </p:nvSpPr>
        <p:spPr>
          <a:xfrm>
            <a:off x="404812" y="1447201"/>
            <a:ext cx="11379201" cy="502261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186124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subtitle and content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1054D7-80F5-442C-9F9E-FCC6CF14C5F1}"/>
              </a:ext>
            </a:extLst>
          </p:cNvPr>
          <p:cNvSpPr>
            <a:spLocks noGrp="1"/>
          </p:cNvSpPr>
          <p:nvPr>
            <p:ph type="title"/>
          </p:nvPr>
        </p:nvSpPr>
        <p:spPr/>
        <p:txBody>
          <a:bodyPr/>
          <a:lstStyle/>
          <a:p>
            <a:r>
              <a:rPr lang="en-US"/>
              <a:t>Click to edit Master title style</a:t>
            </a:r>
            <a:endParaRPr lang="de-DE"/>
          </a:p>
        </p:txBody>
      </p:sp>
      <p:sp>
        <p:nvSpPr>
          <p:cNvPr id="5" name="Espace réservé du texte 4"/>
          <p:cNvSpPr>
            <a:spLocks noGrp="1"/>
          </p:cNvSpPr>
          <p:nvPr>
            <p:ph type="body" sz="quarter" idx="11" hasCustomPrompt="1"/>
          </p:nvPr>
        </p:nvSpPr>
        <p:spPr>
          <a:xfrm>
            <a:off x="404813" y="1327150"/>
            <a:ext cx="11379200" cy="307777"/>
          </a:xfrm>
          <a:prstGeom prst="rect">
            <a:avLst/>
          </a:prstGeom>
        </p:spPr>
        <p:txBody>
          <a:bodyPr>
            <a:spAutoFit/>
          </a:bodyPr>
          <a:lstStyle>
            <a:lvl1pPr>
              <a:defRPr>
                <a:solidFill>
                  <a:schemeClr val="accent1"/>
                </a:solidFill>
              </a:defRPr>
            </a:lvl1pPr>
          </a:lstStyle>
          <a:p>
            <a:pPr lvl="0"/>
            <a:r>
              <a:rPr lang="en-US"/>
              <a:t>Click to edit Master subtitle styles</a:t>
            </a:r>
          </a:p>
        </p:txBody>
      </p:sp>
      <p:sp>
        <p:nvSpPr>
          <p:cNvPr id="4" name="Text Placeholder 3"/>
          <p:cNvSpPr>
            <a:spLocks noGrp="1"/>
          </p:cNvSpPr>
          <p:nvPr>
            <p:ph type="body" sz="quarter" idx="10"/>
          </p:nvPr>
        </p:nvSpPr>
        <p:spPr>
          <a:xfrm>
            <a:off x="404812" y="1899138"/>
            <a:ext cx="11379201" cy="457067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247697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1054D7-80F5-442C-9F9E-FCC6CF14C5F1}"/>
              </a:ext>
            </a:extLst>
          </p:cNvPr>
          <p:cNvSpPr>
            <a:spLocks noGrp="1"/>
          </p:cNvSpPr>
          <p:nvPr>
            <p:ph type="title"/>
          </p:nvPr>
        </p:nvSpPr>
        <p:spPr/>
        <p:txBody>
          <a:bodyPr/>
          <a:lstStyle/>
          <a:p>
            <a:r>
              <a:rPr lang="en-US"/>
              <a:t>Click to edit Master title style</a:t>
            </a:r>
            <a:endParaRPr lang="de-DE"/>
          </a:p>
        </p:txBody>
      </p:sp>
      <p:sp>
        <p:nvSpPr>
          <p:cNvPr id="5" name="Espace réservé du texte 4"/>
          <p:cNvSpPr>
            <a:spLocks noGrp="1"/>
          </p:cNvSpPr>
          <p:nvPr>
            <p:ph type="body" sz="quarter" idx="11" hasCustomPrompt="1"/>
          </p:nvPr>
        </p:nvSpPr>
        <p:spPr>
          <a:xfrm>
            <a:off x="404813" y="1327150"/>
            <a:ext cx="11379200" cy="307777"/>
          </a:xfrm>
          <a:prstGeom prst="rect">
            <a:avLst/>
          </a:prstGeom>
        </p:spPr>
        <p:txBody>
          <a:bodyPr>
            <a:spAutoFit/>
          </a:bodyPr>
          <a:lstStyle>
            <a:lvl1pPr>
              <a:defRPr>
                <a:solidFill>
                  <a:schemeClr val="accent1"/>
                </a:solidFill>
              </a:defRPr>
            </a:lvl1pPr>
          </a:lstStyle>
          <a:p>
            <a:pPr lvl="0"/>
            <a:r>
              <a:rPr lang="en-US"/>
              <a:t>Click to edit Master subtitle styles</a:t>
            </a:r>
          </a:p>
        </p:txBody>
      </p:sp>
    </p:spTree>
    <p:extLst>
      <p:ext uri="{BB962C8B-B14F-4D97-AF65-F5344CB8AC3E}">
        <p14:creationId xmlns:p14="http://schemas.microsoft.com/office/powerpoint/2010/main" val="32921270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Content two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6D1AE-BB05-402A-8454-CE893B60496E}"/>
              </a:ext>
            </a:extLst>
          </p:cNvPr>
          <p:cNvSpPr>
            <a:spLocks noGrp="1"/>
          </p:cNvSpPr>
          <p:nvPr>
            <p:ph type="title"/>
          </p:nvPr>
        </p:nvSpPr>
        <p:spPr/>
        <p:txBody>
          <a:bodyPr/>
          <a:lstStyle/>
          <a:p>
            <a:r>
              <a:rPr lang="en-US"/>
              <a:t>Click to edit Master title style</a:t>
            </a:r>
            <a:endParaRPr lang="de-DE"/>
          </a:p>
        </p:txBody>
      </p:sp>
      <p:sp>
        <p:nvSpPr>
          <p:cNvPr id="13" name="Text Placeholder 7">
            <a:extLst>
              <a:ext uri="{FF2B5EF4-FFF2-40B4-BE49-F238E27FC236}">
                <a16:creationId xmlns:a16="http://schemas.microsoft.com/office/drawing/2014/main" id="{D8D7F005-BA7C-423E-87B0-6782D88233F6}"/>
              </a:ext>
            </a:extLst>
          </p:cNvPr>
          <p:cNvSpPr>
            <a:spLocks noGrp="1"/>
          </p:cNvSpPr>
          <p:nvPr>
            <p:ph type="body" sz="quarter" idx="12" hasCustomPrompt="1"/>
          </p:nvPr>
        </p:nvSpPr>
        <p:spPr>
          <a:xfrm>
            <a:off x="404812" y="1327151"/>
            <a:ext cx="5600701" cy="743987"/>
          </a:xfrm>
          <a:prstGeom prst="rect">
            <a:avLst/>
          </a:prstGeom>
        </p:spPr>
        <p:txBody>
          <a:bodyPr anchor="ctr" anchorCtr="0">
            <a:noAutofit/>
          </a:bodyPr>
          <a:lstStyle>
            <a:lvl1pPr>
              <a:lnSpc>
                <a:spcPct val="100000"/>
              </a:lnSpc>
              <a:defRPr sz="1800" b="1">
                <a:solidFill>
                  <a:srgbClr val="0070AD"/>
                </a:solidFill>
                <a:latin typeface="+mn-lt"/>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a:t>CLICK TO INSERT TITLE</a:t>
            </a:r>
          </a:p>
        </p:txBody>
      </p:sp>
      <p:sp>
        <p:nvSpPr>
          <p:cNvPr id="8" name="Text Placeholder 7">
            <a:extLst>
              <a:ext uri="{FF2B5EF4-FFF2-40B4-BE49-F238E27FC236}">
                <a16:creationId xmlns:a16="http://schemas.microsoft.com/office/drawing/2014/main" id="{27CE2609-37DA-4C4C-BF45-E56CE85AA41D}"/>
              </a:ext>
            </a:extLst>
          </p:cNvPr>
          <p:cNvSpPr>
            <a:spLocks noGrp="1"/>
          </p:cNvSpPr>
          <p:nvPr>
            <p:ph type="body" sz="quarter" idx="10"/>
          </p:nvPr>
        </p:nvSpPr>
        <p:spPr>
          <a:xfrm>
            <a:off x="404812" y="2205318"/>
            <a:ext cx="5600701" cy="4257394"/>
          </a:xfrm>
          <a:prstGeom prst="rect">
            <a:avLst/>
          </a:prstGeom>
        </p:spPr>
        <p:txBody>
          <a:bodyPr>
            <a:noAutofit/>
          </a:bodyPr>
          <a:lstStyle>
            <a:lvl1pPr>
              <a:lnSpc>
                <a:spcPct val="100000"/>
              </a:lnSpc>
              <a:spcBef>
                <a:spcPts val="0"/>
              </a:spcBef>
              <a:spcAft>
                <a:spcPts val="600"/>
              </a:spcAft>
              <a:defRPr sz="1600"/>
            </a:lvl1pPr>
            <a:lvl2pPr>
              <a:lnSpc>
                <a:spcPct val="100000"/>
              </a:lnSpc>
              <a:spcBef>
                <a:spcPts val="0"/>
              </a:spcBef>
              <a:spcAft>
                <a:spcPts val="600"/>
              </a:spcAft>
              <a:defRPr sz="1600"/>
            </a:lvl2pPr>
            <a:lvl3pPr>
              <a:lnSpc>
                <a:spcPct val="100000"/>
              </a:lnSpc>
              <a:spcBef>
                <a:spcPts val="0"/>
              </a:spcBef>
              <a:spcAft>
                <a:spcPts val="600"/>
              </a:spcAft>
              <a:defRPr sz="1600"/>
            </a:lvl3pPr>
            <a:lvl4pPr>
              <a:lnSpc>
                <a:spcPct val="100000"/>
              </a:lnSpc>
              <a:spcBef>
                <a:spcPts val="0"/>
              </a:spcBef>
              <a:spcAft>
                <a:spcPts val="600"/>
              </a:spcAft>
              <a:defRPr sz="1600"/>
            </a:lvl4pPr>
            <a:lvl5pPr>
              <a:lnSpc>
                <a:spcPct val="100000"/>
              </a:lnSpc>
              <a:spcBef>
                <a:spcPts val="0"/>
              </a:spcBef>
              <a:spcAft>
                <a:spcPts val="600"/>
              </a:spcAft>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ext Placeholder 7">
            <a:extLst>
              <a:ext uri="{FF2B5EF4-FFF2-40B4-BE49-F238E27FC236}">
                <a16:creationId xmlns:a16="http://schemas.microsoft.com/office/drawing/2014/main" id="{47BDC0DA-1585-454D-9E74-41D2AFC0FEE5}"/>
              </a:ext>
            </a:extLst>
          </p:cNvPr>
          <p:cNvSpPr>
            <a:spLocks noGrp="1"/>
          </p:cNvSpPr>
          <p:nvPr>
            <p:ph type="body" sz="quarter" idx="13" hasCustomPrompt="1"/>
          </p:nvPr>
        </p:nvSpPr>
        <p:spPr>
          <a:xfrm>
            <a:off x="6196013" y="1327151"/>
            <a:ext cx="5588001" cy="743987"/>
          </a:xfrm>
          <a:prstGeom prst="rect">
            <a:avLst/>
          </a:prstGeom>
        </p:spPr>
        <p:txBody>
          <a:bodyPr anchor="ctr" anchorCtr="0">
            <a:noAutofit/>
          </a:bodyPr>
          <a:lstStyle>
            <a:lvl1pPr>
              <a:lnSpc>
                <a:spcPct val="100000"/>
              </a:lnSpc>
              <a:defRPr sz="1800" b="1">
                <a:solidFill>
                  <a:srgbClr val="0070AD"/>
                </a:solidFill>
                <a:latin typeface="+mn-lt"/>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a:t>CLICK TO INSERT TITLE</a:t>
            </a:r>
          </a:p>
        </p:txBody>
      </p:sp>
      <p:sp>
        <p:nvSpPr>
          <p:cNvPr id="16" name="Text Placeholder 7">
            <a:extLst>
              <a:ext uri="{FF2B5EF4-FFF2-40B4-BE49-F238E27FC236}">
                <a16:creationId xmlns:a16="http://schemas.microsoft.com/office/drawing/2014/main" id="{27CE2609-37DA-4C4C-BF45-E56CE85AA41D}"/>
              </a:ext>
            </a:extLst>
          </p:cNvPr>
          <p:cNvSpPr>
            <a:spLocks noGrp="1"/>
          </p:cNvSpPr>
          <p:nvPr>
            <p:ph type="body" sz="quarter" idx="14"/>
          </p:nvPr>
        </p:nvSpPr>
        <p:spPr>
          <a:xfrm>
            <a:off x="6196013" y="2205318"/>
            <a:ext cx="5594351" cy="4257393"/>
          </a:xfrm>
          <a:prstGeom prst="rect">
            <a:avLst/>
          </a:prstGeom>
        </p:spPr>
        <p:txBody>
          <a:bodyPr>
            <a:noAutofit/>
          </a:bodyPr>
          <a:lstStyle>
            <a:lvl1pPr>
              <a:lnSpc>
                <a:spcPct val="100000"/>
              </a:lnSpc>
              <a:spcBef>
                <a:spcPts val="0"/>
              </a:spcBef>
              <a:spcAft>
                <a:spcPts val="600"/>
              </a:spcAft>
              <a:defRPr sz="1600"/>
            </a:lvl1pPr>
            <a:lvl2pPr>
              <a:lnSpc>
                <a:spcPct val="100000"/>
              </a:lnSpc>
              <a:spcBef>
                <a:spcPts val="0"/>
              </a:spcBef>
              <a:spcAft>
                <a:spcPts val="600"/>
              </a:spcAft>
              <a:defRPr sz="1600"/>
            </a:lvl2pPr>
            <a:lvl3pPr>
              <a:lnSpc>
                <a:spcPct val="100000"/>
              </a:lnSpc>
              <a:spcBef>
                <a:spcPts val="0"/>
              </a:spcBef>
              <a:spcAft>
                <a:spcPts val="600"/>
              </a:spcAft>
              <a:defRPr sz="1600"/>
            </a:lvl3pPr>
            <a:lvl4pPr>
              <a:lnSpc>
                <a:spcPct val="100000"/>
              </a:lnSpc>
              <a:spcBef>
                <a:spcPts val="0"/>
              </a:spcBef>
              <a:spcAft>
                <a:spcPts val="600"/>
              </a:spcAft>
              <a:defRPr sz="1600"/>
            </a:lvl4pPr>
            <a:lvl5pPr>
              <a:lnSpc>
                <a:spcPct val="100000"/>
              </a:lnSpc>
              <a:spcBef>
                <a:spcPts val="0"/>
              </a:spcBef>
              <a:spcAft>
                <a:spcPts val="600"/>
              </a:spcAft>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312911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Title Placeholder 1"/>
          <p:cNvSpPr>
            <a:spLocks noGrp="1"/>
          </p:cNvSpPr>
          <p:nvPr>
            <p:ph type="title"/>
          </p:nvPr>
        </p:nvSpPr>
        <p:spPr>
          <a:xfrm>
            <a:off x="404813" y="188640"/>
            <a:ext cx="10947772" cy="716711"/>
          </a:xfrm>
          <a:prstGeom prst="rect">
            <a:avLst/>
          </a:prstGeom>
        </p:spPr>
        <p:txBody>
          <a:bodyPr vert="horz" lIns="0" tIns="0" rIns="0" bIns="0" rtlCol="0" anchor="b">
            <a:noAutofit/>
          </a:bodyPr>
          <a:lstStyle/>
          <a:p>
            <a:pPr marL="0" marR="0" lvl="0" indent="0" algn="l" defTabSz="914400" rtl="0" eaLnBrk="1" fontAlgn="auto" latinLnBrk="0" hangingPunct="1">
              <a:lnSpc>
                <a:spcPct val="90000"/>
              </a:lnSpc>
              <a:spcBef>
                <a:spcPct val="0"/>
              </a:spcBef>
              <a:spcAft>
                <a:spcPts val="0"/>
              </a:spcAft>
              <a:buClrTx/>
              <a:buSzTx/>
              <a:buFontTx/>
              <a:buNone/>
              <a:tabLst/>
              <a:defRPr/>
            </a:pPr>
            <a:r>
              <a:rPr lang="fr-FR" dirty="0"/>
              <a:t>CLICK TO INSERT TITLE</a:t>
            </a:r>
            <a:endParaRPr lang="en-US" dirty="0"/>
          </a:p>
        </p:txBody>
      </p:sp>
      <p:sp>
        <p:nvSpPr>
          <p:cNvPr id="4" name="Text Placeholder 1"/>
          <p:cNvSpPr>
            <a:spLocks noGrp="1"/>
          </p:cNvSpPr>
          <p:nvPr>
            <p:ph type="body" idx="1"/>
          </p:nvPr>
        </p:nvSpPr>
        <p:spPr>
          <a:xfrm>
            <a:off x="404813" y="1327150"/>
            <a:ext cx="11376880" cy="5135563"/>
          </a:xfrm>
          <a:prstGeom prst="rect">
            <a:avLst/>
          </a:prstGeom>
        </p:spPr>
        <p:txBody>
          <a:bodyPr vert="horz" lIns="0" tIns="0" rIns="0" bIns="0" rtlCol="0">
            <a:noAutofit/>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en-US" dirty="0"/>
          </a:p>
        </p:txBody>
      </p:sp>
      <p:sp>
        <p:nvSpPr>
          <p:cNvPr id="98" name="Rectangle 27">
            <a:extLst>
              <a:ext uri="{FF2B5EF4-FFF2-40B4-BE49-F238E27FC236}">
                <a16:creationId xmlns:a16="http://schemas.microsoft.com/office/drawing/2014/main" id="{B1133F59-1301-4D8F-A396-71B6A669F37A}"/>
              </a:ext>
            </a:extLst>
          </p:cNvPr>
          <p:cNvSpPr/>
          <p:nvPr userDrawn="1"/>
        </p:nvSpPr>
        <p:spPr>
          <a:xfrm>
            <a:off x="404813" y="6517871"/>
            <a:ext cx="3410847" cy="219456"/>
          </a:xfrm>
          <a:prstGeom prst="rect">
            <a:avLst/>
          </a:prstGeom>
        </p:spPr>
        <p:txBody>
          <a:bodyPr wrap="square" lIns="0" tIns="0" rIns="0" bIns="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700" kern="0" dirty="0">
                <a:solidFill>
                  <a:srgbClr val="A6A6A6"/>
                </a:solidFill>
                <a:latin typeface="Ubuntu" panose="020B0504030602030204" pitchFamily="34" charset="0"/>
                <a:cs typeface="Arial" panose="020B0604020202020204" pitchFamily="34" charset="0"/>
              </a:rPr>
              <a:t>IBM Applied Data Science Capstone  |  Daniel Barnes  |  2022</a:t>
            </a:r>
          </a:p>
        </p:txBody>
      </p:sp>
      <p:sp>
        <p:nvSpPr>
          <p:cNvPr id="10" name="Retângulo 43">
            <a:extLst>
              <a:ext uri="{FF2B5EF4-FFF2-40B4-BE49-F238E27FC236}">
                <a16:creationId xmlns:a16="http://schemas.microsoft.com/office/drawing/2014/main" id="{0093FF1F-0C9B-4CBF-ADE3-E4898B886E0B}"/>
              </a:ext>
            </a:extLst>
          </p:cNvPr>
          <p:cNvSpPr/>
          <p:nvPr userDrawn="1"/>
        </p:nvSpPr>
        <p:spPr>
          <a:xfrm>
            <a:off x="11744128" y="6517658"/>
            <a:ext cx="229263" cy="215444"/>
          </a:xfrm>
          <a:prstGeom prst="rect">
            <a:avLst/>
          </a:prstGeom>
        </p:spPr>
        <p:txBody>
          <a:bodyPr wrap="square" lIns="0" rIns="0">
            <a:spAutoFit/>
          </a:bodyPr>
          <a:lstStyle/>
          <a:p>
            <a:pPr algn="r"/>
            <a:fld id="{0502E5A9-B53C-401E-A0E0-4A359BB0A9E5}" type="slidenum">
              <a:rPr lang="en-US" sz="800" smtClean="0">
                <a:solidFill>
                  <a:srgbClr val="A6A6A6"/>
                </a:solidFill>
                <a:latin typeface="Ubuntu" panose="020B0504030602030204" pitchFamily="34" charset="0"/>
                <a:cs typeface="Arial" panose="020B0604020202020204" pitchFamily="34" charset="0"/>
              </a:rPr>
              <a:pPr algn="r"/>
              <a:t>‹#›</a:t>
            </a:fld>
            <a:endParaRPr lang="en-US" sz="800" dirty="0">
              <a:solidFill>
                <a:srgbClr val="A6A6A6"/>
              </a:solidFill>
              <a:latin typeface="Ubuntu" panose="020B0504030602030204" pitchFamily="34" charset="0"/>
              <a:cs typeface="Arial" panose="020B0604020202020204" pitchFamily="34" charset="0"/>
            </a:endParaRPr>
          </a:p>
        </p:txBody>
      </p:sp>
      <p:sp>
        <p:nvSpPr>
          <p:cNvPr id="12" name="Retângulo 43">
            <a:extLst>
              <a:ext uri="{FF2B5EF4-FFF2-40B4-BE49-F238E27FC236}">
                <a16:creationId xmlns:a16="http://schemas.microsoft.com/office/drawing/2014/main" id="{972B39E9-4512-47BB-A62A-E465D548D5F7}"/>
              </a:ext>
            </a:extLst>
          </p:cNvPr>
          <p:cNvSpPr/>
          <p:nvPr userDrawn="1"/>
        </p:nvSpPr>
        <p:spPr>
          <a:xfrm>
            <a:off x="11744128" y="6517658"/>
            <a:ext cx="229263" cy="215444"/>
          </a:xfrm>
          <a:prstGeom prst="rect">
            <a:avLst/>
          </a:prstGeom>
        </p:spPr>
        <p:txBody>
          <a:bodyPr wrap="square" lIns="0" rIns="0">
            <a:spAutoFit/>
          </a:bodyPr>
          <a:lstStyle/>
          <a:p>
            <a:pPr algn="r"/>
            <a:fld id="{0502E5A9-B53C-401E-A0E0-4A359BB0A9E5}" type="slidenum">
              <a:rPr lang="en-US" sz="800" smtClean="0">
                <a:solidFill>
                  <a:srgbClr val="A6A6A6"/>
                </a:solidFill>
                <a:latin typeface="Ubuntu" panose="020B0504030602030204" pitchFamily="34" charset="0"/>
                <a:cs typeface="Arial" panose="020B0604020202020204" pitchFamily="34" charset="0"/>
              </a:rPr>
              <a:pPr algn="r"/>
              <a:t>‹#›</a:t>
            </a:fld>
            <a:endParaRPr lang="en-US" sz="800" dirty="0">
              <a:solidFill>
                <a:srgbClr val="A6A6A6"/>
              </a:solidFill>
              <a:latin typeface="Ubuntu" panose="020B0504030602030204" pitchFamily="34" charset="0"/>
              <a:cs typeface="Arial" panose="020B0604020202020204" pitchFamily="34" charset="0"/>
            </a:endParaRPr>
          </a:p>
        </p:txBody>
      </p:sp>
      <p:grpSp>
        <p:nvGrpSpPr>
          <p:cNvPr id="14" name="Groupe 423">
            <a:extLst>
              <a:ext uri="{FF2B5EF4-FFF2-40B4-BE49-F238E27FC236}">
                <a16:creationId xmlns:a16="http://schemas.microsoft.com/office/drawing/2014/main" id="{DF1B6CA0-D459-4178-9536-D92161121E6D}"/>
              </a:ext>
            </a:extLst>
          </p:cNvPr>
          <p:cNvGrpSpPr>
            <a:grpSpLocks noChangeAspect="1"/>
          </p:cNvGrpSpPr>
          <p:nvPr userDrawn="1"/>
        </p:nvGrpSpPr>
        <p:grpSpPr>
          <a:xfrm>
            <a:off x="11352585" y="269452"/>
            <a:ext cx="674150" cy="633600"/>
            <a:chOff x="1661393" y="5291640"/>
            <a:chExt cx="913245" cy="858313"/>
          </a:xfrm>
        </p:grpSpPr>
        <p:sp>
          <p:nvSpPr>
            <p:cNvPr id="15" name="Freeform 41">
              <a:extLst>
                <a:ext uri="{FF2B5EF4-FFF2-40B4-BE49-F238E27FC236}">
                  <a16:creationId xmlns:a16="http://schemas.microsoft.com/office/drawing/2014/main" id="{FD18D95E-D14C-49B6-A919-7539183DEE59}"/>
                </a:ext>
              </a:extLst>
            </p:cNvPr>
            <p:cNvSpPr>
              <a:spLocks/>
            </p:cNvSpPr>
            <p:nvPr/>
          </p:nvSpPr>
          <p:spPr bwMode="auto">
            <a:xfrm>
              <a:off x="1661393" y="5291640"/>
              <a:ext cx="913245" cy="858313"/>
            </a:xfrm>
            <a:custGeom>
              <a:avLst/>
              <a:gdLst>
                <a:gd name="T0" fmla="*/ 51 w 440"/>
                <a:gd name="T1" fmla="*/ 298 h 410"/>
                <a:gd name="T2" fmla="*/ 128 w 440"/>
                <a:gd name="T3" fmla="*/ 48 h 410"/>
                <a:gd name="T4" fmla="*/ 389 w 440"/>
                <a:gd name="T5" fmla="*/ 122 h 410"/>
                <a:gd name="T6" fmla="*/ 307 w 440"/>
                <a:gd name="T7" fmla="*/ 362 h 410"/>
                <a:gd name="T8" fmla="*/ 51 w 440"/>
                <a:gd name="T9" fmla="*/ 298 h 410"/>
              </a:gdLst>
              <a:ahLst/>
              <a:cxnLst>
                <a:cxn ang="0">
                  <a:pos x="T0" y="T1"/>
                </a:cxn>
                <a:cxn ang="0">
                  <a:pos x="T2" y="T3"/>
                </a:cxn>
                <a:cxn ang="0">
                  <a:pos x="T4" y="T5"/>
                </a:cxn>
                <a:cxn ang="0">
                  <a:pos x="T6" y="T7"/>
                </a:cxn>
                <a:cxn ang="0">
                  <a:pos x="T8" y="T9"/>
                </a:cxn>
              </a:cxnLst>
              <a:rect l="0" t="0" r="r" b="b"/>
              <a:pathLst>
                <a:path w="440" h="410">
                  <a:moveTo>
                    <a:pt x="51" y="298"/>
                  </a:moveTo>
                  <a:cubicBezTo>
                    <a:pt x="0" y="209"/>
                    <a:pt x="34" y="97"/>
                    <a:pt x="128" y="48"/>
                  </a:cubicBezTo>
                  <a:cubicBezTo>
                    <a:pt x="221" y="0"/>
                    <a:pt x="338" y="33"/>
                    <a:pt x="389" y="122"/>
                  </a:cubicBezTo>
                  <a:cubicBezTo>
                    <a:pt x="440" y="212"/>
                    <a:pt x="401" y="313"/>
                    <a:pt x="307" y="362"/>
                  </a:cubicBezTo>
                  <a:cubicBezTo>
                    <a:pt x="214" y="410"/>
                    <a:pt x="102" y="388"/>
                    <a:pt x="51" y="298"/>
                  </a:cubicBezTo>
                </a:path>
              </a:pathLst>
            </a:custGeom>
            <a:noFill/>
            <a:ln>
              <a:noFill/>
            </a:ln>
          </p:spPr>
          <p:txBody>
            <a:bodyPr vert="horz" wrap="square" lIns="74295" tIns="37148" rIns="74295" bIns="37148" numCol="1" anchor="t" anchorCtr="0" compatLnSpc="1">
              <a:prstTxWarp prst="textNoShape">
                <a:avLst/>
              </a:prstTxWarp>
            </a:bodyPr>
            <a:lstStyle/>
            <a:p>
              <a:pPr defTabSz="742950"/>
              <a:endParaRPr lang="en-US" sz="1600" dirty="0">
                <a:solidFill>
                  <a:srgbClr val="000000"/>
                </a:solidFill>
                <a:latin typeface="Verdana"/>
              </a:endParaRPr>
            </a:p>
          </p:txBody>
        </p:sp>
        <p:sp>
          <p:nvSpPr>
            <p:cNvPr id="16" name="Freeform 12">
              <a:extLst>
                <a:ext uri="{FF2B5EF4-FFF2-40B4-BE49-F238E27FC236}">
                  <a16:creationId xmlns:a16="http://schemas.microsoft.com/office/drawing/2014/main" id="{12CF0B44-AE7D-45FE-9205-9885262D3E42}"/>
                </a:ext>
              </a:extLst>
            </p:cNvPr>
            <p:cNvSpPr>
              <a:spLocks noEditPoints="1"/>
            </p:cNvSpPr>
            <p:nvPr/>
          </p:nvSpPr>
          <p:spPr bwMode="auto">
            <a:xfrm rot="1325401">
              <a:off x="1979933" y="5459413"/>
              <a:ext cx="276400" cy="562730"/>
            </a:xfrm>
            <a:custGeom>
              <a:avLst/>
              <a:gdLst>
                <a:gd name="T0" fmla="*/ 202 w 402"/>
                <a:gd name="T1" fmla="*/ 814 h 814"/>
                <a:gd name="T2" fmla="*/ 179 w 402"/>
                <a:gd name="T3" fmla="*/ 751 h 814"/>
                <a:gd name="T4" fmla="*/ 163 w 402"/>
                <a:gd name="T5" fmla="*/ 706 h 814"/>
                <a:gd name="T6" fmla="*/ 173 w 402"/>
                <a:gd name="T7" fmla="*/ 683 h 814"/>
                <a:gd name="T8" fmla="*/ 202 w 402"/>
                <a:gd name="T9" fmla="*/ 699 h 814"/>
                <a:gd name="T10" fmla="*/ 230 w 402"/>
                <a:gd name="T11" fmla="*/ 683 h 814"/>
                <a:gd name="T12" fmla="*/ 241 w 402"/>
                <a:gd name="T13" fmla="*/ 706 h 814"/>
                <a:gd name="T14" fmla="*/ 225 w 402"/>
                <a:gd name="T15" fmla="*/ 751 h 814"/>
                <a:gd name="T16" fmla="*/ 202 w 402"/>
                <a:gd name="T17" fmla="*/ 814 h 814"/>
                <a:gd name="T18" fmla="*/ 353 w 402"/>
                <a:gd name="T19" fmla="*/ 683 h 814"/>
                <a:gd name="T20" fmla="*/ 285 w 402"/>
                <a:gd name="T21" fmla="*/ 628 h 814"/>
                <a:gd name="T22" fmla="*/ 308 w 402"/>
                <a:gd name="T23" fmla="*/ 494 h 814"/>
                <a:gd name="T24" fmla="*/ 353 w 402"/>
                <a:gd name="T25" fmla="*/ 683 h 814"/>
                <a:gd name="T26" fmla="*/ 50 w 402"/>
                <a:gd name="T27" fmla="*/ 683 h 814"/>
                <a:gd name="T28" fmla="*/ 98 w 402"/>
                <a:gd name="T29" fmla="*/ 492 h 814"/>
                <a:gd name="T30" fmla="*/ 119 w 402"/>
                <a:gd name="T31" fmla="*/ 628 h 814"/>
                <a:gd name="T32" fmla="*/ 50 w 402"/>
                <a:gd name="T33" fmla="*/ 683 h 814"/>
                <a:gd name="T34" fmla="*/ 213 w 402"/>
                <a:gd name="T35" fmla="*/ 646 h 814"/>
                <a:gd name="T36" fmla="*/ 213 w 402"/>
                <a:gd name="T37" fmla="*/ 505 h 814"/>
                <a:gd name="T38" fmla="*/ 202 w 402"/>
                <a:gd name="T39" fmla="*/ 482 h 814"/>
                <a:gd name="T40" fmla="*/ 190 w 402"/>
                <a:gd name="T41" fmla="*/ 505 h 814"/>
                <a:gd name="T42" fmla="*/ 190 w 402"/>
                <a:gd name="T43" fmla="*/ 646 h 814"/>
                <a:gd name="T44" fmla="*/ 157 w 402"/>
                <a:gd name="T45" fmla="*/ 646 h 814"/>
                <a:gd name="T46" fmla="*/ 94 w 402"/>
                <a:gd name="T47" fmla="*/ 189 h 814"/>
                <a:gd name="T48" fmla="*/ 202 w 402"/>
                <a:gd name="T49" fmla="*/ 0 h 814"/>
                <a:gd name="T50" fmla="*/ 310 w 402"/>
                <a:gd name="T51" fmla="*/ 189 h 814"/>
                <a:gd name="T52" fmla="*/ 247 w 402"/>
                <a:gd name="T53" fmla="*/ 646 h 814"/>
                <a:gd name="T54" fmla="*/ 213 w 402"/>
                <a:gd name="T55" fmla="*/ 646 h 814"/>
                <a:gd name="T56" fmla="*/ 202 w 402"/>
                <a:gd name="T57" fmla="*/ 120 h 814"/>
                <a:gd name="T58" fmla="*/ 154 w 402"/>
                <a:gd name="T59" fmla="*/ 167 h 814"/>
                <a:gd name="T60" fmla="*/ 202 w 402"/>
                <a:gd name="T61" fmla="*/ 215 h 814"/>
                <a:gd name="T62" fmla="*/ 249 w 402"/>
                <a:gd name="T63" fmla="*/ 167 h 814"/>
                <a:gd name="T64" fmla="*/ 202 w 402"/>
                <a:gd name="T65" fmla="*/ 120 h 8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02" h="814">
                  <a:moveTo>
                    <a:pt x="202" y="814"/>
                  </a:moveTo>
                  <a:cubicBezTo>
                    <a:pt x="195" y="792"/>
                    <a:pt x="186" y="770"/>
                    <a:pt x="179" y="751"/>
                  </a:cubicBezTo>
                  <a:cubicBezTo>
                    <a:pt x="171" y="732"/>
                    <a:pt x="163" y="713"/>
                    <a:pt x="163" y="706"/>
                  </a:cubicBezTo>
                  <a:cubicBezTo>
                    <a:pt x="163" y="697"/>
                    <a:pt x="167" y="689"/>
                    <a:pt x="173" y="683"/>
                  </a:cubicBezTo>
                  <a:cubicBezTo>
                    <a:pt x="178" y="692"/>
                    <a:pt x="189" y="699"/>
                    <a:pt x="202" y="699"/>
                  </a:cubicBezTo>
                  <a:cubicBezTo>
                    <a:pt x="214" y="699"/>
                    <a:pt x="225" y="692"/>
                    <a:pt x="230" y="683"/>
                  </a:cubicBezTo>
                  <a:cubicBezTo>
                    <a:pt x="237" y="689"/>
                    <a:pt x="241" y="697"/>
                    <a:pt x="241" y="706"/>
                  </a:cubicBezTo>
                  <a:cubicBezTo>
                    <a:pt x="241" y="713"/>
                    <a:pt x="233" y="732"/>
                    <a:pt x="225" y="751"/>
                  </a:cubicBezTo>
                  <a:cubicBezTo>
                    <a:pt x="217" y="770"/>
                    <a:pt x="208" y="792"/>
                    <a:pt x="202" y="814"/>
                  </a:cubicBezTo>
                  <a:close/>
                  <a:moveTo>
                    <a:pt x="353" y="683"/>
                  </a:moveTo>
                  <a:cubicBezTo>
                    <a:pt x="335" y="657"/>
                    <a:pt x="312" y="638"/>
                    <a:pt x="285" y="628"/>
                  </a:cubicBezTo>
                  <a:cubicBezTo>
                    <a:pt x="290" y="600"/>
                    <a:pt x="299" y="550"/>
                    <a:pt x="308" y="494"/>
                  </a:cubicBezTo>
                  <a:cubicBezTo>
                    <a:pt x="351" y="532"/>
                    <a:pt x="402" y="600"/>
                    <a:pt x="353" y="683"/>
                  </a:cubicBezTo>
                  <a:close/>
                  <a:moveTo>
                    <a:pt x="50" y="683"/>
                  </a:moveTo>
                  <a:cubicBezTo>
                    <a:pt x="0" y="597"/>
                    <a:pt x="60" y="526"/>
                    <a:pt x="98" y="492"/>
                  </a:cubicBezTo>
                  <a:cubicBezTo>
                    <a:pt x="107" y="548"/>
                    <a:pt x="115" y="599"/>
                    <a:pt x="119" y="628"/>
                  </a:cubicBezTo>
                  <a:cubicBezTo>
                    <a:pt x="92" y="638"/>
                    <a:pt x="69" y="657"/>
                    <a:pt x="50" y="683"/>
                  </a:cubicBezTo>
                  <a:close/>
                  <a:moveTo>
                    <a:pt x="213" y="646"/>
                  </a:moveTo>
                  <a:cubicBezTo>
                    <a:pt x="213" y="505"/>
                    <a:pt x="213" y="505"/>
                    <a:pt x="213" y="505"/>
                  </a:cubicBezTo>
                  <a:cubicBezTo>
                    <a:pt x="202" y="482"/>
                    <a:pt x="202" y="482"/>
                    <a:pt x="202" y="482"/>
                  </a:cubicBezTo>
                  <a:cubicBezTo>
                    <a:pt x="190" y="505"/>
                    <a:pt x="190" y="505"/>
                    <a:pt x="190" y="505"/>
                  </a:cubicBezTo>
                  <a:cubicBezTo>
                    <a:pt x="190" y="646"/>
                    <a:pt x="190" y="646"/>
                    <a:pt x="190" y="646"/>
                  </a:cubicBezTo>
                  <a:cubicBezTo>
                    <a:pt x="157" y="646"/>
                    <a:pt x="157" y="646"/>
                    <a:pt x="157" y="646"/>
                  </a:cubicBezTo>
                  <a:cubicBezTo>
                    <a:pt x="149" y="595"/>
                    <a:pt x="94" y="242"/>
                    <a:pt x="94" y="189"/>
                  </a:cubicBezTo>
                  <a:cubicBezTo>
                    <a:pt x="94" y="95"/>
                    <a:pt x="181" y="17"/>
                    <a:pt x="202" y="0"/>
                  </a:cubicBezTo>
                  <a:cubicBezTo>
                    <a:pt x="223" y="17"/>
                    <a:pt x="310" y="96"/>
                    <a:pt x="310" y="189"/>
                  </a:cubicBezTo>
                  <a:cubicBezTo>
                    <a:pt x="310" y="290"/>
                    <a:pt x="255" y="599"/>
                    <a:pt x="247" y="646"/>
                  </a:cubicBezTo>
                  <a:lnTo>
                    <a:pt x="213" y="646"/>
                  </a:lnTo>
                  <a:close/>
                  <a:moveTo>
                    <a:pt x="202" y="120"/>
                  </a:moveTo>
                  <a:cubicBezTo>
                    <a:pt x="176" y="120"/>
                    <a:pt x="154" y="141"/>
                    <a:pt x="154" y="167"/>
                  </a:cubicBezTo>
                  <a:cubicBezTo>
                    <a:pt x="154" y="193"/>
                    <a:pt x="176" y="215"/>
                    <a:pt x="202" y="215"/>
                  </a:cubicBezTo>
                  <a:cubicBezTo>
                    <a:pt x="228" y="215"/>
                    <a:pt x="249" y="193"/>
                    <a:pt x="249" y="167"/>
                  </a:cubicBezTo>
                  <a:cubicBezTo>
                    <a:pt x="249" y="141"/>
                    <a:pt x="228" y="120"/>
                    <a:pt x="202" y="12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901136218"/>
      </p:ext>
    </p:extLst>
  </p:cSld>
  <p:clrMap bg1="lt1" tx1="dk1" bg2="lt2" tx2="dk2" accent1="accent1" accent2="accent2" accent3="accent3" accent4="accent4" accent5="accent5" accent6="accent6" hlink="hlink" folHlink="folHlink"/>
  <p:sldLayoutIdLst>
    <p:sldLayoutId id="2147483963" r:id="rId1"/>
    <p:sldLayoutId id="2147483964" r:id="rId2"/>
    <p:sldLayoutId id="2147483965" r:id="rId3"/>
    <p:sldLayoutId id="2147484021" r:id="rId4"/>
    <p:sldLayoutId id="2147484020" r:id="rId5"/>
    <p:sldLayoutId id="2147483966" r:id="rId6"/>
    <p:sldLayoutId id="2147483967" r:id="rId7"/>
    <p:sldLayoutId id="2147483968" r:id="rId8"/>
    <p:sldLayoutId id="2147483969" r:id="rId9"/>
    <p:sldLayoutId id="2147483970" r:id="rId10"/>
    <p:sldLayoutId id="2147484026" r:id="rId11"/>
    <p:sldLayoutId id="2147483972" r:id="rId12"/>
    <p:sldLayoutId id="2147483973" r:id="rId13"/>
    <p:sldLayoutId id="2147483974" r:id="rId14"/>
    <p:sldLayoutId id="2147483975" r:id="rId15"/>
    <p:sldLayoutId id="2147483980" r:id="rId16"/>
    <p:sldLayoutId id="2147483981" r:id="rId17"/>
    <p:sldLayoutId id="2147483983" r:id="rId18"/>
    <p:sldLayoutId id="2147484027" r:id="rId19"/>
    <p:sldLayoutId id="2147484028" r:id="rId20"/>
  </p:sldLayoutIdLst>
  <p:hf hdr="0"/>
  <p:txStyles>
    <p:titleStyle>
      <a:lvl1pPr marL="0" marR="0" indent="0" algn="l" defTabSz="914400" rtl="0" eaLnBrk="1" fontAlgn="auto" latinLnBrk="0" hangingPunct="1">
        <a:lnSpc>
          <a:spcPct val="90000"/>
        </a:lnSpc>
        <a:spcBef>
          <a:spcPct val="0"/>
        </a:spcBef>
        <a:spcAft>
          <a:spcPts val="0"/>
        </a:spcAft>
        <a:buClrTx/>
        <a:buSzTx/>
        <a:buFontTx/>
        <a:buNone/>
        <a:tabLst/>
        <a:defRPr kumimoji="0" lang="en-US" sz="2600" b="0" i="0" u="none" strike="noStrike" kern="1200" cap="all" spc="0" normalizeH="0" baseline="0" noProof="0" dirty="0">
          <a:ln>
            <a:noFill/>
          </a:ln>
          <a:solidFill>
            <a:schemeClr val="accent4"/>
          </a:solidFill>
          <a:effectLst/>
          <a:uLnTx/>
          <a:uFillTx/>
          <a:latin typeface="+mj-lt"/>
          <a:ea typeface="+mj-ea"/>
          <a:cs typeface="+mj-cs"/>
        </a:defRPr>
      </a:lvl1pPr>
    </p:titleStyle>
    <p:body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tx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tx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tx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400" kern="1200" baseline="0">
          <a:solidFill>
            <a:schemeClr val="tx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4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709">
          <p15:clr>
            <a:srgbClr val="F26B43"/>
          </p15:clr>
        </p15:guide>
        <p15:guide id="10" pos="7423" userDrawn="1">
          <p15:clr>
            <a:srgbClr val="F26B43"/>
          </p15:clr>
        </p15:guide>
        <p15:guide id="11" orient="horz" pos="4071" userDrawn="1">
          <p15:clr>
            <a:srgbClr val="F26B43"/>
          </p15:clr>
        </p15:guide>
        <p15:guide id="12" pos="255" userDrawn="1">
          <p15:clr>
            <a:srgbClr val="F26B43"/>
          </p15:clr>
        </p15:guide>
        <p15:guide id="13" orient="horz" pos="836" userDrawn="1">
          <p15:clr>
            <a:srgbClr val="F26B43"/>
          </p15:clr>
        </p15:guide>
        <p15:guide id="14" orient="horz" pos="245" userDrawn="1">
          <p15:clr>
            <a:srgbClr val="F26B43"/>
          </p15:clr>
        </p15:guide>
        <p15:guide id="15" pos="3840" userDrawn="1">
          <p15:clr>
            <a:srgbClr val="F26B43"/>
          </p15:clr>
        </p15:guide>
        <p15:guide id="16" pos="3899" userDrawn="1">
          <p15:clr>
            <a:srgbClr val="F26B43"/>
          </p15:clr>
        </p15:guide>
        <p15:guide id="17" pos="3783"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hyperlink" Target="https://github.com/DanielBarnes18/IBM-Data-Science-Professional-Certificate/blob/main/10.%20Applied%20Data%20Science%20Capstone/03.%20Exploratory%20Data%20Analysis/03.%20Exploratory%20Data%20Analysis%20-%20Data%20Visualization.ipynb" TargetMode="Externa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hyperlink" Target="https://github.com/DanielBarnes18/IBM-Data-Science-Professional-Certificate/blob/main/10.%20Applied%20Data%20Science%20Capstone/03.%20Exploratory%20Data%20Analysis/03.%20Exploratory%20Data%20Analysis%20-%20SQL.ipynb" TargetMode="Externa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hyperlink" Target="https://github.com/DanielBarnes18/IBM-Data-Science-Professional-Certificate/blob/main/10.%20Applied%20Data%20Science%20Capstone/04.%20Interactive%20Visual%20Analytics/04.%20Interactive%20Visual%20Analytics%20-%20Folium.ipynb" TargetMode="Externa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hyperlink" Target="https://github.com/DanielBarnes18/IBM-Data-Science-Professional-Certificate/blob/main/10.%20Applied%20Data%20Science%20Capstone/04.%20Interactive%20Visual%20Analytics/04.%20Interactive%20Visual%20Analytics%20-%20Plotly%20Dash%20dashboard_%20spacex_dash_app.py" TargetMode="Externa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hyperlink" Target="https://github.com/DanielBarnes18/IBM-Data-Science-Professional-Certificate/blob/main/10.%20Applied%20Data%20Science%20Capstone/05.%20Predictive%20Analysis%20(Classification)/05.%20Predictive%20Analysis%20(Classification).ipynb" TargetMode="Externa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8" Type="http://schemas.openxmlformats.org/officeDocument/2006/relationships/tags" Target="../tags/tag9.xml"/><Relationship Id="rId13" Type="http://schemas.openxmlformats.org/officeDocument/2006/relationships/tags" Target="../tags/tag14.xml"/><Relationship Id="rId18" Type="http://schemas.openxmlformats.org/officeDocument/2006/relationships/slide" Target="slide7.xml"/><Relationship Id="rId3" Type="http://schemas.openxmlformats.org/officeDocument/2006/relationships/tags" Target="../tags/tag4.xml"/><Relationship Id="rId7" Type="http://schemas.openxmlformats.org/officeDocument/2006/relationships/tags" Target="../tags/tag8.xml"/><Relationship Id="rId12" Type="http://schemas.openxmlformats.org/officeDocument/2006/relationships/tags" Target="../tags/tag13.xml"/><Relationship Id="rId17" Type="http://schemas.openxmlformats.org/officeDocument/2006/relationships/slide" Target="slide16.xml"/><Relationship Id="rId2" Type="http://schemas.openxmlformats.org/officeDocument/2006/relationships/tags" Target="../tags/tag3.xml"/><Relationship Id="rId16" Type="http://schemas.openxmlformats.org/officeDocument/2006/relationships/slide" Target="slide17.xml"/><Relationship Id="rId20" Type="http://schemas.openxmlformats.org/officeDocument/2006/relationships/slide" Target="slide3.xml"/><Relationship Id="rId1" Type="http://schemas.openxmlformats.org/officeDocument/2006/relationships/tags" Target="../tags/tag2.xml"/><Relationship Id="rId6" Type="http://schemas.openxmlformats.org/officeDocument/2006/relationships/tags" Target="../tags/tag7.xml"/><Relationship Id="rId11" Type="http://schemas.openxmlformats.org/officeDocument/2006/relationships/tags" Target="../tags/tag12.xml"/><Relationship Id="rId5" Type="http://schemas.openxmlformats.org/officeDocument/2006/relationships/tags" Target="../tags/tag6.xml"/><Relationship Id="rId15" Type="http://schemas.openxmlformats.org/officeDocument/2006/relationships/slideLayout" Target="../slideLayouts/slideLayout13.xml"/><Relationship Id="rId10" Type="http://schemas.openxmlformats.org/officeDocument/2006/relationships/tags" Target="../tags/tag11.xml"/><Relationship Id="rId19" Type="http://schemas.openxmlformats.org/officeDocument/2006/relationships/slide" Target="slide5.xml"/><Relationship Id="rId4" Type="http://schemas.openxmlformats.org/officeDocument/2006/relationships/tags" Target="../tags/tag5.xml"/><Relationship Id="rId9" Type="http://schemas.openxmlformats.org/officeDocument/2006/relationships/tags" Target="../tags/tag10.xml"/><Relationship Id="rId14" Type="http://schemas.openxmlformats.org/officeDocument/2006/relationships/tags" Target="../tags/tag15.xml"/></Relationships>
</file>

<file path=ppt/slides/_rels/slide2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3.xml"/><Relationship Id="rId5" Type="http://schemas.openxmlformats.org/officeDocument/2006/relationships/image" Target="../media/image12.png"/><Relationship Id="rId4" Type="http://schemas.openxmlformats.org/officeDocument/2006/relationships/image" Target="../media/image11.png"/></Relationships>
</file>

<file path=ppt/slides/_rels/slide3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slideLayout" Target="../slideLayouts/slideLayout13.xml"/><Relationship Id="rId1" Type="http://schemas.openxmlformats.org/officeDocument/2006/relationships/themeOverride" Target="../theme/themeOverride1.xml"/><Relationship Id="rId4" Type="http://schemas.openxmlformats.org/officeDocument/2006/relationships/image" Target="../media/image63.png"/></Relationships>
</file>

<file path=ppt/slides/_rels/slide3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13.xml"/><Relationship Id="rId5" Type="http://schemas.openxmlformats.org/officeDocument/2006/relationships/image" Target="../media/image69.png"/><Relationship Id="rId4" Type="http://schemas.openxmlformats.org/officeDocument/2006/relationships/image" Target="../media/image68.png"/></Relationships>
</file>

<file path=ppt/slides/_rels/slide36.xml.rels><?xml version="1.0" encoding="UTF-8" standalone="yes"?>
<Relationships xmlns="http://schemas.openxmlformats.org/package/2006/relationships"><Relationship Id="rId3" Type="http://schemas.openxmlformats.org/officeDocument/2006/relationships/image" Target="../media/image71.png"/><Relationship Id="rId7" Type="http://schemas.openxmlformats.org/officeDocument/2006/relationships/image" Target="../media/image75.png"/><Relationship Id="rId2" Type="http://schemas.openxmlformats.org/officeDocument/2006/relationships/image" Target="../media/image70.png"/><Relationship Id="rId1" Type="http://schemas.openxmlformats.org/officeDocument/2006/relationships/slideLayout" Target="../slideLayouts/slideLayout13.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3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13.xml"/><Relationship Id="rId4" Type="http://schemas.openxmlformats.org/officeDocument/2006/relationships/image" Target="../media/image7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slideLayout" Target="../slideLayouts/slideLayout13.xml"/><Relationship Id="rId1" Type="http://schemas.openxmlformats.org/officeDocument/2006/relationships/themeOverride" Target="../theme/themeOverride2.xml"/><Relationship Id="rId4" Type="http://schemas.openxmlformats.org/officeDocument/2006/relationships/image" Target="../media/image81.png"/></Relationships>
</file>

<file path=ppt/slides/_rels/slide4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13.xml"/><Relationship Id="rId5" Type="http://schemas.openxmlformats.org/officeDocument/2006/relationships/image" Target="../media/image85.png"/><Relationship Id="rId4" Type="http://schemas.openxmlformats.org/officeDocument/2006/relationships/image" Target="../media/image8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13.xml"/><Relationship Id="rId4" Type="http://schemas.openxmlformats.org/officeDocument/2006/relationships/image" Target="../media/image88.png"/></Relationships>
</file>

<file path=ppt/slides/_rels/slide4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9.png"/><Relationship Id="rId2" Type="http://schemas.openxmlformats.org/officeDocument/2006/relationships/image" Target="../media/image45.png"/><Relationship Id="rId1" Type="http://schemas.openxmlformats.org/officeDocument/2006/relationships/slideLayout" Target="../slideLayouts/slideLayout13.xml"/><Relationship Id="rId6" Type="http://schemas.openxmlformats.org/officeDocument/2006/relationships/image" Target="../media/image88.png"/><Relationship Id="rId5" Type="http://schemas.openxmlformats.org/officeDocument/2006/relationships/image" Target="../media/image84.png"/><Relationship Id="rId4" Type="http://schemas.openxmlformats.org/officeDocument/2006/relationships/image" Target="../media/image79.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13.xml"/><Relationship Id="rId4" Type="http://schemas.openxmlformats.org/officeDocument/2006/relationships/image" Target="../media/image91.png"/></Relationships>
</file>

<file path=ppt/slides/_rels/slide4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12" Type="http://schemas.openxmlformats.org/officeDocument/2006/relationships/hyperlink" Target="https://github.com/DanielBarnes18/IBM-Data-Science-Professional-Certificate/blob/main/10.%20Applied%20Data%20Science%20Capstone/01.%20Data%20Collection/01.%20Data%20Collection%20-%20API.ipynb" TargetMode="External"/><Relationship Id="rId2" Type="http://schemas.openxmlformats.org/officeDocument/2006/relationships/image" Target="../media/image14.png"/><Relationship Id="rId1" Type="http://schemas.openxmlformats.org/officeDocument/2006/relationships/slideLayout" Target="../slideLayouts/slideLayout13.xml"/><Relationship Id="rId6" Type="http://schemas.openxmlformats.org/officeDocument/2006/relationships/image" Target="../media/image18.png"/><Relationship Id="rId11" Type="http://schemas.openxmlformats.org/officeDocument/2006/relationships/image" Target="../media/image23.png"/><Relationship Id="rId5" Type="http://schemas.openxmlformats.org/officeDocument/2006/relationships/image" Target="../media/image17.pn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png"/></Relationships>
</file>

<file path=ppt/slides/_rels/slide7.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slideLayout" Target="../slideLayouts/slideLayout13.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 Id="rId9" Type="http://schemas.openxmlformats.org/officeDocument/2006/relationships/hyperlink" Target="https://github.com/DanielBarnes18/IBM-Data-Science-Professional-Certificate/blob/main/10.%20Applied%20Data%20Science%20Capstone/01.%20Data%20Collection/01.%20Data%20Collection%20-%20Web%20Scraping.ipynb"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3.xml"/><Relationship Id="rId6" Type="http://schemas.openxmlformats.org/officeDocument/2006/relationships/hyperlink" Target="https://github.com/DanielBarnes18/IBM-Data-Science-Professional-Certificate/blob/main/10.%20Applied%20Data%20Science%20Capstone/02.%20Data%20Wrangling/02.%20Data%20Wrangling.ipynb" TargetMode="External"/><Relationship Id="rId5" Type="http://schemas.openxmlformats.org/officeDocument/2006/relationships/image" Target="../media/image34.png"/><Relationship Id="rId4" Type="http://schemas.openxmlformats.org/officeDocument/2006/relationships/image" Target="../media/image33.png"/></Relationships>
</file>

<file path=ppt/slides/_rels/slide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3.xml"/><Relationship Id="rId6" Type="http://schemas.openxmlformats.org/officeDocument/2006/relationships/hyperlink" Target="https://github.com/DanielBarnes18/IBM-Data-Science-Professional-Certificate/blob/main/10.%20Applied%20Data%20Science%20Capstone/02.%20Data%20Wrangling/02.%20Data%20Wrangling.ipynb" TargetMode="External"/><Relationship Id="rId5" Type="http://schemas.openxmlformats.org/officeDocument/2006/relationships/image" Target="../media/image38.png"/><Relationship Id="rId4" Type="http://schemas.openxmlformats.org/officeDocument/2006/relationships/image" Target="../media/image3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descr="A picture containing outdoor, sky, fountain, rainbow&#10;&#10;Description automatically generated">
            <a:extLst>
              <a:ext uri="{FF2B5EF4-FFF2-40B4-BE49-F238E27FC236}">
                <a16:creationId xmlns:a16="http://schemas.microsoft.com/office/drawing/2014/main" id="{BDA10515-EEE4-4D39-90D6-4F77CB065BB9}"/>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16528" r="16528"/>
          <a:stretch>
            <a:fillRect/>
          </a:stretch>
        </p:blipFill>
        <p:spPr/>
      </p:pic>
      <p:sp>
        <p:nvSpPr>
          <p:cNvPr id="3" name="Title 2">
            <a:extLst>
              <a:ext uri="{FF2B5EF4-FFF2-40B4-BE49-F238E27FC236}">
                <a16:creationId xmlns:a16="http://schemas.microsoft.com/office/drawing/2014/main" id="{1F97F49A-2076-4D7A-8093-50A211BBE413}"/>
              </a:ext>
            </a:extLst>
          </p:cNvPr>
          <p:cNvSpPr>
            <a:spLocks noGrp="1"/>
          </p:cNvSpPr>
          <p:nvPr>
            <p:ph type="ctrTitle"/>
          </p:nvPr>
        </p:nvSpPr>
        <p:spPr>
          <a:xfrm>
            <a:off x="263352" y="2293129"/>
            <a:ext cx="10947771" cy="2215991"/>
          </a:xfrm>
        </p:spPr>
        <p:txBody>
          <a:bodyPr/>
          <a:lstStyle/>
          <a:p>
            <a:r>
              <a:rPr lang="en-GB" dirty="0"/>
              <a:t>IBM Data Science Capstone Project</a:t>
            </a:r>
            <a:endParaRPr lang="en-US" dirty="0"/>
          </a:p>
        </p:txBody>
      </p:sp>
      <p:sp>
        <p:nvSpPr>
          <p:cNvPr id="4" name="Subtitle 3">
            <a:extLst>
              <a:ext uri="{FF2B5EF4-FFF2-40B4-BE49-F238E27FC236}">
                <a16:creationId xmlns:a16="http://schemas.microsoft.com/office/drawing/2014/main" id="{950674C3-7EDD-4667-823F-2182E9DDAA37}"/>
              </a:ext>
            </a:extLst>
          </p:cNvPr>
          <p:cNvSpPr>
            <a:spLocks noGrp="1"/>
          </p:cNvSpPr>
          <p:nvPr>
            <p:ph type="subTitle" idx="1"/>
          </p:nvPr>
        </p:nvSpPr>
        <p:spPr>
          <a:xfrm>
            <a:off x="404813" y="4561383"/>
            <a:ext cx="11386134" cy="1523494"/>
          </a:xfrm>
        </p:spPr>
        <p:txBody>
          <a:bodyPr/>
          <a:lstStyle/>
          <a:p>
            <a:r>
              <a:rPr lang="en-US" sz="2400" dirty="0"/>
              <a:t>Space X Falcon 9 Landing Analysis</a:t>
            </a:r>
          </a:p>
          <a:p>
            <a:endParaRPr lang="en-US" dirty="0"/>
          </a:p>
          <a:p>
            <a:endParaRPr lang="en-US" dirty="0"/>
          </a:p>
          <a:p>
            <a:r>
              <a:rPr lang="en-US" dirty="0"/>
              <a:t>Aryan </a:t>
            </a:r>
            <a:r>
              <a:rPr lang="en-US"/>
              <a:t>Chhikara</a:t>
            </a:r>
            <a:endParaRPr lang="en-US" dirty="0"/>
          </a:p>
        </p:txBody>
      </p:sp>
    </p:spTree>
    <p:extLst>
      <p:ext uri="{BB962C8B-B14F-4D97-AF65-F5344CB8AC3E}">
        <p14:creationId xmlns:p14="http://schemas.microsoft.com/office/powerpoint/2010/main" val="6051997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27293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US" dirty="0">
                <a:solidFill>
                  <a:schemeClr val="bg1"/>
                </a:solidFill>
              </a:rPr>
              <a:t>Exploratory data analysis (eda) – </a:t>
            </a:r>
            <a:r>
              <a:rPr lang="en-US" dirty="0">
                <a:solidFill>
                  <a:schemeClr val="accent2"/>
                </a:solidFill>
              </a:rPr>
              <a:t>visualization</a:t>
            </a:r>
          </a:p>
        </p:txBody>
      </p:sp>
      <p:sp>
        <p:nvSpPr>
          <p:cNvPr id="5" name="Text Placeholder 4">
            <a:extLst>
              <a:ext uri="{FF2B5EF4-FFF2-40B4-BE49-F238E27FC236}">
                <a16:creationId xmlns:a16="http://schemas.microsoft.com/office/drawing/2014/main" id="{7453AA93-4A89-4C9E-AF21-6B1D837B5CDA}"/>
              </a:ext>
            </a:extLst>
          </p:cNvPr>
          <p:cNvSpPr>
            <a:spLocks noGrp="1"/>
          </p:cNvSpPr>
          <p:nvPr>
            <p:ph type="body" sz="quarter" idx="12"/>
          </p:nvPr>
        </p:nvSpPr>
        <p:spPr/>
        <p:txBody>
          <a:bodyPr/>
          <a:lstStyle/>
          <a:p>
            <a:r>
              <a:rPr lang="en-GB" dirty="0">
                <a:solidFill>
                  <a:schemeClr val="accent2"/>
                </a:solidFill>
              </a:rPr>
              <a:t>SCATTER CHARTS</a:t>
            </a:r>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p:txBody>
          <a:bodyPr/>
          <a:lstStyle/>
          <a:p>
            <a:r>
              <a:rPr lang="en-US" dirty="0">
                <a:solidFill>
                  <a:schemeClr val="bg1"/>
                </a:solidFill>
              </a:rPr>
              <a:t>Scatter charts were produced to visualize the relationships between:</a:t>
            </a:r>
          </a:p>
          <a:p>
            <a:pPr marL="285750" indent="-285750">
              <a:buFont typeface="Arial" panose="020B0604020202020204" pitchFamily="34" charset="0"/>
              <a:buChar char="•"/>
            </a:pPr>
            <a:r>
              <a:rPr lang="en-US" dirty="0">
                <a:solidFill>
                  <a:schemeClr val="bg1"/>
                </a:solidFill>
              </a:rPr>
              <a:t>Flight Number and Launch Site </a:t>
            </a:r>
          </a:p>
          <a:p>
            <a:pPr marL="285750" indent="-285750">
              <a:buFont typeface="Arial" panose="020B0604020202020204" pitchFamily="34" charset="0"/>
              <a:buChar char="•"/>
            </a:pPr>
            <a:r>
              <a:rPr lang="en-US" dirty="0">
                <a:solidFill>
                  <a:schemeClr val="bg1"/>
                </a:solidFill>
              </a:rPr>
              <a:t>Payload and Launch Site </a:t>
            </a:r>
          </a:p>
          <a:p>
            <a:pPr marL="285750" indent="-285750">
              <a:buFont typeface="Arial" panose="020B0604020202020204" pitchFamily="34" charset="0"/>
              <a:buChar char="•"/>
            </a:pPr>
            <a:r>
              <a:rPr lang="en-US" dirty="0">
                <a:solidFill>
                  <a:schemeClr val="bg1"/>
                </a:solidFill>
              </a:rPr>
              <a:t>Orbit Type and Flight Number </a:t>
            </a:r>
          </a:p>
          <a:p>
            <a:pPr marL="285750" indent="-285750">
              <a:buFont typeface="Arial" panose="020B0604020202020204" pitchFamily="34" charset="0"/>
              <a:buChar char="•"/>
            </a:pPr>
            <a:r>
              <a:rPr lang="en-US" dirty="0">
                <a:solidFill>
                  <a:schemeClr val="bg1"/>
                </a:solidFill>
              </a:rPr>
              <a:t>Payload and Orbit Type </a:t>
            </a: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endParaRPr lang="en-US" dirty="0">
              <a:solidFill>
                <a:schemeClr val="bg1"/>
              </a:solidFill>
            </a:endParaRPr>
          </a:p>
        </p:txBody>
      </p:sp>
      <p:sp>
        <p:nvSpPr>
          <p:cNvPr id="7" name="Text Placeholder 6">
            <a:extLst>
              <a:ext uri="{FF2B5EF4-FFF2-40B4-BE49-F238E27FC236}">
                <a16:creationId xmlns:a16="http://schemas.microsoft.com/office/drawing/2014/main" id="{0797E5C3-0229-4F4A-91A8-A5E22C113085}"/>
              </a:ext>
            </a:extLst>
          </p:cNvPr>
          <p:cNvSpPr>
            <a:spLocks noGrp="1"/>
          </p:cNvSpPr>
          <p:nvPr>
            <p:ph type="body" sz="quarter" idx="15"/>
          </p:nvPr>
        </p:nvSpPr>
        <p:spPr/>
        <p:txBody>
          <a:bodyPr/>
          <a:lstStyle/>
          <a:p>
            <a:r>
              <a:rPr lang="en-GB" dirty="0">
                <a:solidFill>
                  <a:schemeClr val="accent2"/>
                </a:solidFill>
              </a:rPr>
              <a:t>BAR CHART</a:t>
            </a:r>
          </a:p>
        </p:txBody>
      </p:sp>
      <p:sp>
        <p:nvSpPr>
          <p:cNvPr id="6" name="Text Placeholder 5">
            <a:extLst>
              <a:ext uri="{FF2B5EF4-FFF2-40B4-BE49-F238E27FC236}">
                <a16:creationId xmlns:a16="http://schemas.microsoft.com/office/drawing/2014/main" id="{241B1CCC-E4DB-4CD3-880A-2212EC6056C8}"/>
              </a:ext>
            </a:extLst>
          </p:cNvPr>
          <p:cNvSpPr>
            <a:spLocks noGrp="1"/>
          </p:cNvSpPr>
          <p:nvPr>
            <p:ph type="body" sz="quarter" idx="14"/>
          </p:nvPr>
        </p:nvSpPr>
        <p:spPr/>
        <p:txBody>
          <a:bodyPr/>
          <a:lstStyle/>
          <a:p>
            <a:r>
              <a:rPr lang="en-GB" dirty="0">
                <a:solidFill>
                  <a:schemeClr val="bg1"/>
                </a:solidFill>
              </a:rPr>
              <a:t>A bar chart was produced to visualize the relationship between:</a:t>
            </a:r>
          </a:p>
          <a:p>
            <a:pPr marL="285750" indent="-285750">
              <a:buFont typeface="Arial" panose="020B0604020202020204" pitchFamily="34" charset="0"/>
              <a:buChar char="•"/>
            </a:pPr>
            <a:r>
              <a:rPr lang="en-GB" dirty="0">
                <a:solidFill>
                  <a:schemeClr val="bg1"/>
                </a:solidFill>
              </a:rPr>
              <a:t>Success Rate and Orbit Type </a:t>
            </a:r>
          </a:p>
          <a:p>
            <a:pPr marL="285750" indent="-285750">
              <a:buFont typeface="Arial" panose="020B0604020202020204" pitchFamily="34" charset="0"/>
              <a:buChar char="•"/>
            </a:pPr>
            <a:endParaRPr lang="en-GB" dirty="0">
              <a:solidFill>
                <a:schemeClr val="bg1"/>
              </a:solidFill>
            </a:endParaRPr>
          </a:p>
          <a:p>
            <a:pPr marL="285750" indent="-285750">
              <a:buFont typeface="Arial" panose="020B0604020202020204" pitchFamily="34" charset="0"/>
              <a:buChar char="•"/>
            </a:pPr>
            <a:endParaRPr lang="en-GB" dirty="0">
              <a:solidFill>
                <a:schemeClr val="bg1"/>
              </a:solidFill>
            </a:endParaRPr>
          </a:p>
          <a:p>
            <a:pPr marL="285750" indent="-285750">
              <a:buFont typeface="Arial" panose="020B0604020202020204" pitchFamily="34" charset="0"/>
              <a:buChar char="•"/>
            </a:pPr>
            <a:endParaRPr lang="en-GB" dirty="0">
              <a:solidFill>
                <a:schemeClr val="bg1"/>
              </a:solidFill>
            </a:endParaRPr>
          </a:p>
          <a:p>
            <a:pPr marL="285750" indent="-285750">
              <a:buFont typeface="Arial" panose="020B0604020202020204" pitchFamily="34" charset="0"/>
              <a:buChar char="•"/>
            </a:pPr>
            <a:endParaRPr lang="en-GB" dirty="0">
              <a:solidFill>
                <a:schemeClr val="bg1"/>
              </a:solidFill>
            </a:endParaRPr>
          </a:p>
        </p:txBody>
      </p:sp>
      <p:sp>
        <p:nvSpPr>
          <p:cNvPr id="9" name="Text Placeholder 8">
            <a:extLst>
              <a:ext uri="{FF2B5EF4-FFF2-40B4-BE49-F238E27FC236}">
                <a16:creationId xmlns:a16="http://schemas.microsoft.com/office/drawing/2014/main" id="{78043D29-7267-45B3-9E41-F9AF22D0E55E}"/>
              </a:ext>
            </a:extLst>
          </p:cNvPr>
          <p:cNvSpPr>
            <a:spLocks noGrp="1"/>
          </p:cNvSpPr>
          <p:nvPr>
            <p:ph type="body" sz="quarter" idx="17"/>
          </p:nvPr>
        </p:nvSpPr>
        <p:spPr/>
        <p:txBody>
          <a:bodyPr/>
          <a:lstStyle/>
          <a:p>
            <a:r>
              <a:rPr lang="en-GB" dirty="0">
                <a:solidFill>
                  <a:schemeClr val="accent2"/>
                </a:solidFill>
              </a:rPr>
              <a:t>LINE CHARTS</a:t>
            </a:r>
          </a:p>
        </p:txBody>
      </p:sp>
      <p:sp>
        <p:nvSpPr>
          <p:cNvPr id="8" name="Text Placeholder 7">
            <a:extLst>
              <a:ext uri="{FF2B5EF4-FFF2-40B4-BE49-F238E27FC236}">
                <a16:creationId xmlns:a16="http://schemas.microsoft.com/office/drawing/2014/main" id="{08C3B6BE-FA9F-4878-9BD2-26B3B4EFB716}"/>
              </a:ext>
            </a:extLst>
          </p:cNvPr>
          <p:cNvSpPr>
            <a:spLocks noGrp="1"/>
          </p:cNvSpPr>
          <p:nvPr>
            <p:ph type="body" sz="quarter" idx="16"/>
          </p:nvPr>
        </p:nvSpPr>
        <p:spPr/>
        <p:txBody>
          <a:bodyPr/>
          <a:lstStyle/>
          <a:p>
            <a:r>
              <a:rPr lang="en-GB" dirty="0">
                <a:solidFill>
                  <a:schemeClr val="bg1"/>
                </a:solidFill>
              </a:rPr>
              <a:t>Line charts were produced to visualize the relationships between:</a:t>
            </a:r>
          </a:p>
          <a:p>
            <a:pPr marL="285750" indent="-285750">
              <a:buFont typeface="Arial" panose="020B0604020202020204" pitchFamily="34" charset="0"/>
              <a:buChar char="•"/>
            </a:pPr>
            <a:r>
              <a:rPr lang="en-GB" dirty="0">
                <a:solidFill>
                  <a:schemeClr val="bg1"/>
                </a:solidFill>
              </a:rPr>
              <a:t>Success Rate and Year (i.e. the launch success yearly trend) </a:t>
            </a:r>
          </a:p>
          <a:p>
            <a:pPr marL="285750" indent="-285750">
              <a:buFont typeface="Arial" panose="020B0604020202020204" pitchFamily="34" charset="0"/>
              <a:buChar char="•"/>
            </a:pPr>
            <a:endParaRPr lang="en-GB" dirty="0">
              <a:solidFill>
                <a:schemeClr val="bg1"/>
              </a:solidFill>
            </a:endParaRPr>
          </a:p>
          <a:p>
            <a:pPr marL="285750" indent="-285750">
              <a:buFont typeface="Arial" panose="020B0604020202020204" pitchFamily="34" charset="0"/>
              <a:buChar char="•"/>
            </a:pPr>
            <a:endParaRPr lang="en-GB" dirty="0">
              <a:solidFill>
                <a:schemeClr val="bg1"/>
              </a:solidFill>
            </a:endParaRPr>
          </a:p>
          <a:p>
            <a:pPr marL="285750" indent="-285750">
              <a:buFont typeface="Arial" panose="020B0604020202020204" pitchFamily="34" charset="0"/>
              <a:buChar char="•"/>
            </a:pPr>
            <a:endParaRPr lang="en-GB" sz="1800" dirty="0">
              <a:solidFill>
                <a:schemeClr val="bg1"/>
              </a:solidFill>
            </a:endParaRPr>
          </a:p>
        </p:txBody>
      </p:sp>
      <p:sp>
        <p:nvSpPr>
          <p:cNvPr id="4" name="TextBox 3">
            <a:extLst>
              <a:ext uri="{FF2B5EF4-FFF2-40B4-BE49-F238E27FC236}">
                <a16:creationId xmlns:a16="http://schemas.microsoft.com/office/drawing/2014/main" id="{E5534484-F223-4342-8F4D-1F5A8C9C8198}"/>
              </a:ext>
            </a:extLst>
          </p:cNvPr>
          <p:cNvSpPr txBox="1"/>
          <p:nvPr/>
        </p:nvSpPr>
        <p:spPr>
          <a:xfrm>
            <a:off x="11064552" y="6487452"/>
            <a:ext cx="894797" cy="253916"/>
          </a:xfrm>
          <a:prstGeom prst="rect">
            <a:avLst/>
          </a:prstGeom>
          <a:noFill/>
        </p:spPr>
        <p:txBody>
          <a:bodyPr wrap="none" rtlCol="0">
            <a:spAutoFit/>
          </a:bodyPr>
          <a:lstStyle/>
          <a:p>
            <a:r>
              <a:rPr lang="en-GB" sz="1000" dirty="0">
                <a:hlinkClick r:id="rId2"/>
              </a:rPr>
              <a:t>GitHub Link</a:t>
            </a:r>
            <a:endParaRPr lang="en-GB" sz="1000" dirty="0"/>
          </a:p>
        </p:txBody>
      </p:sp>
      <p:sp>
        <p:nvSpPr>
          <p:cNvPr id="39" name="Freeform: Shape 38">
            <a:extLst>
              <a:ext uri="{FF2B5EF4-FFF2-40B4-BE49-F238E27FC236}">
                <a16:creationId xmlns:a16="http://schemas.microsoft.com/office/drawing/2014/main" id="{01221B71-29C8-4301-9C0F-51C64AF002E3}"/>
              </a:ext>
            </a:extLst>
          </p:cNvPr>
          <p:cNvSpPr/>
          <p:nvPr/>
        </p:nvSpPr>
        <p:spPr>
          <a:xfrm>
            <a:off x="1690572" y="4150583"/>
            <a:ext cx="884912" cy="884912"/>
          </a:xfrm>
          <a:custGeom>
            <a:avLst/>
            <a:gdLst>
              <a:gd name="connsiteX0" fmla="*/ 78081 w 884912"/>
              <a:gd name="connsiteY0" fmla="*/ 0 h 884912"/>
              <a:gd name="connsiteX1" fmla="*/ 0 w 884912"/>
              <a:gd name="connsiteY1" fmla="*/ 0 h 884912"/>
              <a:gd name="connsiteX2" fmla="*/ 0 w 884912"/>
              <a:gd name="connsiteY2" fmla="*/ 884912 h 884912"/>
              <a:gd name="connsiteX3" fmla="*/ 884912 w 884912"/>
              <a:gd name="connsiteY3" fmla="*/ 884912 h 884912"/>
              <a:gd name="connsiteX4" fmla="*/ 884912 w 884912"/>
              <a:gd name="connsiteY4" fmla="*/ 806832 h 884912"/>
              <a:gd name="connsiteX5" fmla="*/ 78081 w 884912"/>
              <a:gd name="connsiteY5" fmla="*/ 806832 h 884912"/>
              <a:gd name="connsiteX6" fmla="*/ 78081 w 884912"/>
              <a:gd name="connsiteY6" fmla="*/ 0 h 884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4912" h="884912">
                <a:moveTo>
                  <a:pt x="78081" y="0"/>
                </a:moveTo>
                <a:lnTo>
                  <a:pt x="0" y="0"/>
                </a:lnTo>
                <a:lnTo>
                  <a:pt x="0" y="884912"/>
                </a:lnTo>
                <a:lnTo>
                  <a:pt x="884912" y="884912"/>
                </a:lnTo>
                <a:lnTo>
                  <a:pt x="884912" y="806832"/>
                </a:lnTo>
                <a:lnTo>
                  <a:pt x="78081" y="806832"/>
                </a:lnTo>
                <a:lnTo>
                  <a:pt x="78081" y="0"/>
                </a:lnTo>
                <a:close/>
              </a:path>
            </a:pathLst>
          </a:custGeom>
          <a:solidFill>
            <a:schemeClr val="bg1"/>
          </a:solidFill>
          <a:ln w="12998" cap="flat">
            <a:noFill/>
            <a:prstDash val="solid"/>
            <a:miter/>
          </a:ln>
        </p:spPr>
        <p:txBody>
          <a:bodyPr rtlCol="0" anchor="ctr"/>
          <a:lstStyle/>
          <a:p>
            <a:endParaRPr lang="en-GB"/>
          </a:p>
        </p:txBody>
      </p:sp>
      <p:sp>
        <p:nvSpPr>
          <p:cNvPr id="40" name="Freeform: Shape 39">
            <a:extLst>
              <a:ext uri="{FF2B5EF4-FFF2-40B4-BE49-F238E27FC236}">
                <a16:creationId xmlns:a16="http://schemas.microsoft.com/office/drawing/2014/main" id="{C61016E6-D9EE-41C2-9E63-E043E62FAB42}"/>
              </a:ext>
            </a:extLst>
          </p:cNvPr>
          <p:cNvSpPr/>
          <p:nvPr/>
        </p:nvSpPr>
        <p:spPr>
          <a:xfrm>
            <a:off x="1846733" y="4788241"/>
            <a:ext cx="104107" cy="104107"/>
          </a:xfrm>
          <a:custGeom>
            <a:avLst/>
            <a:gdLst>
              <a:gd name="connsiteX0" fmla="*/ 104107 w 104107"/>
              <a:gd name="connsiteY0" fmla="*/ 52054 h 104107"/>
              <a:gd name="connsiteX1" fmla="*/ 52054 w 104107"/>
              <a:gd name="connsiteY1" fmla="*/ 104107 h 104107"/>
              <a:gd name="connsiteX2" fmla="*/ 0 w 104107"/>
              <a:gd name="connsiteY2" fmla="*/ 52054 h 104107"/>
              <a:gd name="connsiteX3" fmla="*/ 52054 w 104107"/>
              <a:gd name="connsiteY3" fmla="*/ 0 h 104107"/>
              <a:gd name="connsiteX4" fmla="*/ 104107 w 104107"/>
              <a:gd name="connsiteY4" fmla="*/ 52054 h 104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107" h="104107">
                <a:moveTo>
                  <a:pt x="104107" y="52054"/>
                </a:moveTo>
                <a:cubicBezTo>
                  <a:pt x="104107" y="80802"/>
                  <a:pt x="80802" y="104107"/>
                  <a:pt x="52054" y="104107"/>
                </a:cubicBezTo>
                <a:cubicBezTo>
                  <a:pt x="23305" y="104107"/>
                  <a:pt x="0" y="80802"/>
                  <a:pt x="0" y="52054"/>
                </a:cubicBezTo>
                <a:cubicBezTo>
                  <a:pt x="0" y="23305"/>
                  <a:pt x="23305" y="0"/>
                  <a:pt x="52054" y="0"/>
                </a:cubicBezTo>
                <a:cubicBezTo>
                  <a:pt x="80802" y="0"/>
                  <a:pt x="104107" y="23305"/>
                  <a:pt x="104107" y="52054"/>
                </a:cubicBezTo>
                <a:close/>
              </a:path>
            </a:pathLst>
          </a:custGeom>
          <a:solidFill>
            <a:schemeClr val="accent2"/>
          </a:solidFill>
          <a:ln w="12998" cap="flat">
            <a:noFill/>
            <a:prstDash val="solid"/>
            <a:miter/>
          </a:ln>
        </p:spPr>
        <p:txBody>
          <a:bodyPr rtlCol="0" anchor="ctr"/>
          <a:lstStyle/>
          <a:p>
            <a:endParaRPr lang="en-GB"/>
          </a:p>
        </p:txBody>
      </p:sp>
      <p:sp>
        <p:nvSpPr>
          <p:cNvPr id="41" name="Freeform: Shape 40">
            <a:extLst>
              <a:ext uri="{FF2B5EF4-FFF2-40B4-BE49-F238E27FC236}">
                <a16:creationId xmlns:a16="http://schemas.microsoft.com/office/drawing/2014/main" id="{F1EAFE71-38B4-43D2-BB7D-79B9E3B5B446}"/>
              </a:ext>
            </a:extLst>
          </p:cNvPr>
          <p:cNvSpPr/>
          <p:nvPr/>
        </p:nvSpPr>
        <p:spPr>
          <a:xfrm>
            <a:off x="1898787" y="4619066"/>
            <a:ext cx="104107" cy="104107"/>
          </a:xfrm>
          <a:custGeom>
            <a:avLst/>
            <a:gdLst>
              <a:gd name="connsiteX0" fmla="*/ 104107 w 104107"/>
              <a:gd name="connsiteY0" fmla="*/ 52054 h 104107"/>
              <a:gd name="connsiteX1" fmla="*/ 52054 w 104107"/>
              <a:gd name="connsiteY1" fmla="*/ 104107 h 104107"/>
              <a:gd name="connsiteX2" fmla="*/ 0 w 104107"/>
              <a:gd name="connsiteY2" fmla="*/ 52054 h 104107"/>
              <a:gd name="connsiteX3" fmla="*/ 52054 w 104107"/>
              <a:gd name="connsiteY3" fmla="*/ 0 h 104107"/>
              <a:gd name="connsiteX4" fmla="*/ 104107 w 104107"/>
              <a:gd name="connsiteY4" fmla="*/ 52054 h 104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107" h="104107">
                <a:moveTo>
                  <a:pt x="104107" y="52054"/>
                </a:moveTo>
                <a:cubicBezTo>
                  <a:pt x="104107" y="80802"/>
                  <a:pt x="80802" y="104107"/>
                  <a:pt x="52054" y="104107"/>
                </a:cubicBezTo>
                <a:cubicBezTo>
                  <a:pt x="23305" y="104107"/>
                  <a:pt x="0" y="80802"/>
                  <a:pt x="0" y="52054"/>
                </a:cubicBezTo>
                <a:cubicBezTo>
                  <a:pt x="0" y="23305"/>
                  <a:pt x="23305" y="0"/>
                  <a:pt x="52054" y="0"/>
                </a:cubicBezTo>
                <a:cubicBezTo>
                  <a:pt x="80802" y="0"/>
                  <a:pt x="104107" y="23305"/>
                  <a:pt x="104107" y="52054"/>
                </a:cubicBezTo>
                <a:close/>
              </a:path>
            </a:pathLst>
          </a:custGeom>
          <a:solidFill>
            <a:schemeClr val="accent2"/>
          </a:solidFill>
          <a:ln w="12998" cap="flat">
            <a:noFill/>
            <a:prstDash val="solid"/>
            <a:miter/>
          </a:ln>
        </p:spPr>
        <p:txBody>
          <a:bodyPr rtlCol="0" anchor="ctr"/>
          <a:lstStyle/>
          <a:p>
            <a:endParaRPr lang="en-GB"/>
          </a:p>
        </p:txBody>
      </p:sp>
      <p:sp>
        <p:nvSpPr>
          <p:cNvPr id="42" name="Freeform: Shape 41">
            <a:extLst>
              <a:ext uri="{FF2B5EF4-FFF2-40B4-BE49-F238E27FC236}">
                <a16:creationId xmlns:a16="http://schemas.microsoft.com/office/drawing/2014/main" id="{D80E07A9-3A8C-48E4-89E6-E73273FBA864}"/>
              </a:ext>
            </a:extLst>
          </p:cNvPr>
          <p:cNvSpPr/>
          <p:nvPr/>
        </p:nvSpPr>
        <p:spPr>
          <a:xfrm>
            <a:off x="2080975" y="4645093"/>
            <a:ext cx="104107" cy="104107"/>
          </a:xfrm>
          <a:custGeom>
            <a:avLst/>
            <a:gdLst>
              <a:gd name="connsiteX0" fmla="*/ 104107 w 104107"/>
              <a:gd name="connsiteY0" fmla="*/ 52054 h 104107"/>
              <a:gd name="connsiteX1" fmla="*/ 52054 w 104107"/>
              <a:gd name="connsiteY1" fmla="*/ 104107 h 104107"/>
              <a:gd name="connsiteX2" fmla="*/ 0 w 104107"/>
              <a:gd name="connsiteY2" fmla="*/ 52054 h 104107"/>
              <a:gd name="connsiteX3" fmla="*/ 52054 w 104107"/>
              <a:gd name="connsiteY3" fmla="*/ 0 h 104107"/>
              <a:gd name="connsiteX4" fmla="*/ 104107 w 104107"/>
              <a:gd name="connsiteY4" fmla="*/ 52054 h 104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107" h="104107">
                <a:moveTo>
                  <a:pt x="104107" y="52054"/>
                </a:moveTo>
                <a:cubicBezTo>
                  <a:pt x="104107" y="80802"/>
                  <a:pt x="80802" y="104107"/>
                  <a:pt x="52054" y="104107"/>
                </a:cubicBezTo>
                <a:cubicBezTo>
                  <a:pt x="23305" y="104107"/>
                  <a:pt x="0" y="80802"/>
                  <a:pt x="0" y="52054"/>
                </a:cubicBezTo>
                <a:cubicBezTo>
                  <a:pt x="0" y="23305"/>
                  <a:pt x="23305" y="0"/>
                  <a:pt x="52054" y="0"/>
                </a:cubicBezTo>
                <a:cubicBezTo>
                  <a:pt x="80802" y="0"/>
                  <a:pt x="104107" y="23305"/>
                  <a:pt x="104107" y="52054"/>
                </a:cubicBezTo>
                <a:close/>
              </a:path>
            </a:pathLst>
          </a:custGeom>
          <a:solidFill>
            <a:schemeClr val="accent2"/>
          </a:solidFill>
          <a:ln w="12998" cap="flat">
            <a:noFill/>
            <a:prstDash val="solid"/>
            <a:miter/>
          </a:ln>
        </p:spPr>
        <p:txBody>
          <a:bodyPr rtlCol="0" anchor="ctr"/>
          <a:lstStyle/>
          <a:p>
            <a:endParaRPr lang="en-GB"/>
          </a:p>
        </p:txBody>
      </p:sp>
      <p:sp>
        <p:nvSpPr>
          <p:cNvPr id="43" name="Freeform: Shape 42">
            <a:extLst>
              <a:ext uri="{FF2B5EF4-FFF2-40B4-BE49-F238E27FC236}">
                <a16:creationId xmlns:a16="http://schemas.microsoft.com/office/drawing/2014/main" id="{04AC724C-319B-4ED4-A0F4-ADF3E6427C3C}"/>
              </a:ext>
            </a:extLst>
          </p:cNvPr>
          <p:cNvSpPr/>
          <p:nvPr/>
        </p:nvSpPr>
        <p:spPr>
          <a:xfrm>
            <a:off x="2080975" y="4462905"/>
            <a:ext cx="104107" cy="104107"/>
          </a:xfrm>
          <a:custGeom>
            <a:avLst/>
            <a:gdLst>
              <a:gd name="connsiteX0" fmla="*/ 104107 w 104107"/>
              <a:gd name="connsiteY0" fmla="*/ 52054 h 104107"/>
              <a:gd name="connsiteX1" fmla="*/ 52054 w 104107"/>
              <a:gd name="connsiteY1" fmla="*/ 104107 h 104107"/>
              <a:gd name="connsiteX2" fmla="*/ 0 w 104107"/>
              <a:gd name="connsiteY2" fmla="*/ 52054 h 104107"/>
              <a:gd name="connsiteX3" fmla="*/ 52054 w 104107"/>
              <a:gd name="connsiteY3" fmla="*/ 0 h 104107"/>
              <a:gd name="connsiteX4" fmla="*/ 104107 w 104107"/>
              <a:gd name="connsiteY4" fmla="*/ 52054 h 104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107" h="104107">
                <a:moveTo>
                  <a:pt x="104107" y="52054"/>
                </a:moveTo>
                <a:cubicBezTo>
                  <a:pt x="104107" y="80802"/>
                  <a:pt x="80802" y="104107"/>
                  <a:pt x="52054" y="104107"/>
                </a:cubicBezTo>
                <a:cubicBezTo>
                  <a:pt x="23305" y="104107"/>
                  <a:pt x="0" y="80802"/>
                  <a:pt x="0" y="52054"/>
                </a:cubicBezTo>
                <a:cubicBezTo>
                  <a:pt x="0" y="23305"/>
                  <a:pt x="23305" y="0"/>
                  <a:pt x="52054" y="0"/>
                </a:cubicBezTo>
                <a:cubicBezTo>
                  <a:pt x="80802" y="0"/>
                  <a:pt x="104107" y="23305"/>
                  <a:pt x="104107" y="52054"/>
                </a:cubicBezTo>
                <a:close/>
              </a:path>
            </a:pathLst>
          </a:custGeom>
          <a:solidFill>
            <a:schemeClr val="accent2"/>
          </a:solidFill>
          <a:ln w="12998" cap="flat">
            <a:noFill/>
            <a:prstDash val="solid"/>
            <a:miter/>
          </a:ln>
        </p:spPr>
        <p:txBody>
          <a:bodyPr rtlCol="0" anchor="ctr"/>
          <a:lstStyle/>
          <a:p>
            <a:endParaRPr lang="en-GB"/>
          </a:p>
        </p:txBody>
      </p:sp>
      <p:sp>
        <p:nvSpPr>
          <p:cNvPr id="44" name="Freeform: Shape 43">
            <a:extLst>
              <a:ext uri="{FF2B5EF4-FFF2-40B4-BE49-F238E27FC236}">
                <a16:creationId xmlns:a16="http://schemas.microsoft.com/office/drawing/2014/main" id="{A045D900-C50E-4D92-BD77-85478ED51149}"/>
              </a:ext>
            </a:extLst>
          </p:cNvPr>
          <p:cNvSpPr/>
          <p:nvPr/>
        </p:nvSpPr>
        <p:spPr>
          <a:xfrm>
            <a:off x="2250149" y="4410852"/>
            <a:ext cx="104107" cy="104107"/>
          </a:xfrm>
          <a:custGeom>
            <a:avLst/>
            <a:gdLst>
              <a:gd name="connsiteX0" fmla="*/ 104107 w 104107"/>
              <a:gd name="connsiteY0" fmla="*/ 52054 h 104107"/>
              <a:gd name="connsiteX1" fmla="*/ 52054 w 104107"/>
              <a:gd name="connsiteY1" fmla="*/ 104107 h 104107"/>
              <a:gd name="connsiteX2" fmla="*/ 0 w 104107"/>
              <a:gd name="connsiteY2" fmla="*/ 52054 h 104107"/>
              <a:gd name="connsiteX3" fmla="*/ 52054 w 104107"/>
              <a:gd name="connsiteY3" fmla="*/ 0 h 104107"/>
              <a:gd name="connsiteX4" fmla="*/ 104107 w 104107"/>
              <a:gd name="connsiteY4" fmla="*/ 52054 h 104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107" h="104107">
                <a:moveTo>
                  <a:pt x="104107" y="52054"/>
                </a:moveTo>
                <a:cubicBezTo>
                  <a:pt x="104107" y="80802"/>
                  <a:pt x="80802" y="104107"/>
                  <a:pt x="52054" y="104107"/>
                </a:cubicBezTo>
                <a:cubicBezTo>
                  <a:pt x="23305" y="104107"/>
                  <a:pt x="0" y="80802"/>
                  <a:pt x="0" y="52054"/>
                </a:cubicBezTo>
                <a:cubicBezTo>
                  <a:pt x="0" y="23305"/>
                  <a:pt x="23305" y="0"/>
                  <a:pt x="52054" y="0"/>
                </a:cubicBezTo>
                <a:cubicBezTo>
                  <a:pt x="80802" y="0"/>
                  <a:pt x="104107" y="23305"/>
                  <a:pt x="104107" y="52054"/>
                </a:cubicBezTo>
                <a:close/>
              </a:path>
            </a:pathLst>
          </a:custGeom>
          <a:solidFill>
            <a:schemeClr val="accent2"/>
          </a:solidFill>
          <a:ln w="12998" cap="flat">
            <a:noFill/>
            <a:prstDash val="solid"/>
            <a:miter/>
          </a:ln>
        </p:spPr>
        <p:txBody>
          <a:bodyPr rtlCol="0" anchor="ctr"/>
          <a:lstStyle/>
          <a:p>
            <a:endParaRPr lang="en-GB"/>
          </a:p>
        </p:txBody>
      </p:sp>
      <p:sp>
        <p:nvSpPr>
          <p:cNvPr id="45" name="Freeform: Shape 44">
            <a:extLst>
              <a:ext uri="{FF2B5EF4-FFF2-40B4-BE49-F238E27FC236}">
                <a16:creationId xmlns:a16="http://schemas.microsoft.com/office/drawing/2014/main" id="{C928A252-D812-4851-B151-D1AF8EB42026}"/>
              </a:ext>
            </a:extLst>
          </p:cNvPr>
          <p:cNvSpPr/>
          <p:nvPr/>
        </p:nvSpPr>
        <p:spPr>
          <a:xfrm>
            <a:off x="2432337" y="4410852"/>
            <a:ext cx="104107" cy="104107"/>
          </a:xfrm>
          <a:custGeom>
            <a:avLst/>
            <a:gdLst>
              <a:gd name="connsiteX0" fmla="*/ 104107 w 104107"/>
              <a:gd name="connsiteY0" fmla="*/ 52054 h 104107"/>
              <a:gd name="connsiteX1" fmla="*/ 52054 w 104107"/>
              <a:gd name="connsiteY1" fmla="*/ 104107 h 104107"/>
              <a:gd name="connsiteX2" fmla="*/ 0 w 104107"/>
              <a:gd name="connsiteY2" fmla="*/ 52054 h 104107"/>
              <a:gd name="connsiteX3" fmla="*/ 52054 w 104107"/>
              <a:gd name="connsiteY3" fmla="*/ 0 h 104107"/>
              <a:gd name="connsiteX4" fmla="*/ 104107 w 104107"/>
              <a:gd name="connsiteY4" fmla="*/ 52054 h 104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107" h="104107">
                <a:moveTo>
                  <a:pt x="104107" y="52054"/>
                </a:moveTo>
                <a:cubicBezTo>
                  <a:pt x="104107" y="80802"/>
                  <a:pt x="80802" y="104107"/>
                  <a:pt x="52054" y="104107"/>
                </a:cubicBezTo>
                <a:cubicBezTo>
                  <a:pt x="23305" y="104107"/>
                  <a:pt x="0" y="80802"/>
                  <a:pt x="0" y="52054"/>
                </a:cubicBezTo>
                <a:cubicBezTo>
                  <a:pt x="0" y="23305"/>
                  <a:pt x="23305" y="0"/>
                  <a:pt x="52054" y="0"/>
                </a:cubicBezTo>
                <a:cubicBezTo>
                  <a:pt x="80802" y="0"/>
                  <a:pt x="104107" y="23305"/>
                  <a:pt x="104107" y="52054"/>
                </a:cubicBezTo>
                <a:close/>
              </a:path>
            </a:pathLst>
          </a:custGeom>
          <a:solidFill>
            <a:schemeClr val="accent2"/>
          </a:solidFill>
          <a:ln w="12998" cap="flat">
            <a:noFill/>
            <a:prstDash val="solid"/>
            <a:miter/>
          </a:ln>
        </p:spPr>
        <p:txBody>
          <a:bodyPr rtlCol="0" anchor="ctr"/>
          <a:lstStyle/>
          <a:p>
            <a:endParaRPr lang="en-GB"/>
          </a:p>
        </p:txBody>
      </p:sp>
      <p:sp>
        <p:nvSpPr>
          <p:cNvPr id="46" name="Freeform: Shape 45">
            <a:extLst>
              <a:ext uri="{FF2B5EF4-FFF2-40B4-BE49-F238E27FC236}">
                <a16:creationId xmlns:a16="http://schemas.microsoft.com/office/drawing/2014/main" id="{7023A8EC-D5F4-432C-8FC4-44653A8EC4E0}"/>
              </a:ext>
            </a:extLst>
          </p:cNvPr>
          <p:cNvSpPr/>
          <p:nvPr/>
        </p:nvSpPr>
        <p:spPr>
          <a:xfrm>
            <a:off x="2432337" y="4215650"/>
            <a:ext cx="104107" cy="104107"/>
          </a:xfrm>
          <a:custGeom>
            <a:avLst/>
            <a:gdLst>
              <a:gd name="connsiteX0" fmla="*/ 104107 w 104107"/>
              <a:gd name="connsiteY0" fmla="*/ 52054 h 104107"/>
              <a:gd name="connsiteX1" fmla="*/ 52054 w 104107"/>
              <a:gd name="connsiteY1" fmla="*/ 104107 h 104107"/>
              <a:gd name="connsiteX2" fmla="*/ 0 w 104107"/>
              <a:gd name="connsiteY2" fmla="*/ 52054 h 104107"/>
              <a:gd name="connsiteX3" fmla="*/ 52054 w 104107"/>
              <a:gd name="connsiteY3" fmla="*/ 0 h 104107"/>
              <a:gd name="connsiteX4" fmla="*/ 104107 w 104107"/>
              <a:gd name="connsiteY4" fmla="*/ 52054 h 104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107" h="104107">
                <a:moveTo>
                  <a:pt x="104107" y="52054"/>
                </a:moveTo>
                <a:cubicBezTo>
                  <a:pt x="104107" y="80802"/>
                  <a:pt x="80802" y="104107"/>
                  <a:pt x="52054" y="104107"/>
                </a:cubicBezTo>
                <a:cubicBezTo>
                  <a:pt x="23305" y="104107"/>
                  <a:pt x="0" y="80802"/>
                  <a:pt x="0" y="52054"/>
                </a:cubicBezTo>
                <a:cubicBezTo>
                  <a:pt x="0" y="23305"/>
                  <a:pt x="23305" y="0"/>
                  <a:pt x="52054" y="0"/>
                </a:cubicBezTo>
                <a:cubicBezTo>
                  <a:pt x="80802" y="0"/>
                  <a:pt x="104107" y="23305"/>
                  <a:pt x="104107" y="52054"/>
                </a:cubicBezTo>
                <a:close/>
              </a:path>
            </a:pathLst>
          </a:custGeom>
          <a:solidFill>
            <a:schemeClr val="accent2"/>
          </a:solidFill>
          <a:ln w="12998" cap="flat">
            <a:noFill/>
            <a:prstDash val="solid"/>
            <a:miter/>
          </a:ln>
        </p:spPr>
        <p:txBody>
          <a:bodyPr rtlCol="0" anchor="ctr"/>
          <a:lstStyle/>
          <a:p>
            <a:endParaRPr lang="en-GB"/>
          </a:p>
        </p:txBody>
      </p:sp>
      <p:sp>
        <p:nvSpPr>
          <p:cNvPr id="33" name="Freeform: Shape 32">
            <a:extLst>
              <a:ext uri="{FF2B5EF4-FFF2-40B4-BE49-F238E27FC236}">
                <a16:creationId xmlns:a16="http://schemas.microsoft.com/office/drawing/2014/main" id="{21959A9D-C398-49A3-8D66-868700FB64E7}"/>
              </a:ext>
            </a:extLst>
          </p:cNvPr>
          <p:cNvSpPr/>
          <p:nvPr/>
        </p:nvSpPr>
        <p:spPr>
          <a:xfrm>
            <a:off x="5660925" y="4150583"/>
            <a:ext cx="884912" cy="884912"/>
          </a:xfrm>
          <a:custGeom>
            <a:avLst/>
            <a:gdLst>
              <a:gd name="connsiteX0" fmla="*/ 78081 w 884912"/>
              <a:gd name="connsiteY0" fmla="*/ 0 h 884912"/>
              <a:gd name="connsiteX1" fmla="*/ 0 w 884912"/>
              <a:gd name="connsiteY1" fmla="*/ 0 h 884912"/>
              <a:gd name="connsiteX2" fmla="*/ 0 w 884912"/>
              <a:gd name="connsiteY2" fmla="*/ 884912 h 884912"/>
              <a:gd name="connsiteX3" fmla="*/ 884912 w 884912"/>
              <a:gd name="connsiteY3" fmla="*/ 884912 h 884912"/>
              <a:gd name="connsiteX4" fmla="*/ 884912 w 884912"/>
              <a:gd name="connsiteY4" fmla="*/ 806832 h 884912"/>
              <a:gd name="connsiteX5" fmla="*/ 78081 w 884912"/>
              <a:gd name="connsiteY5" fmla="*/ 806832 h 884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4912" h="884912">
                <a:moveTo>
                  <a:pt x="78081" y="0"/>
                </a:moveTo>
                <a:lnTo>
                  <a:pt x="0" y="0"/>
                </a:lnTo>
                <a:lnTo>
                  <a:pt x="0" y="884912"/>
                </a:lnTo>
                <a:lnTo>
                  <a:pt x="884912" y="884912"/>
                </a:lnTo>
                <a:lnTo>
                  <a:pt x="884912" y="806832"/>
                </a:lnTo>
                <a:lnTo>
                  <a:pt x="78081" y="806832"/>
                </a:lnTo>
                <a:close/>
              </a:path>
            </a:pathLst>
          </a:custGeom>
          <a:solidFill>
            <a:schemeClr val="bg1"/>
          </a:solidFill>
          <a:ln w="12998" cap="flat">
            <a:noFill/>
            <a:prstDash val="solid"/>
            <a:miter/>
          </a:ln>
        </p:spPr>
        <p:txBody>
          <a:bodyPr rtlCol="0" anchor="ctr"/>
          <a:lstStyle/>
          <a:p>
            <a:endParaRPr lang="en-GB"/>
          </a:p>
        </p:txBody>
      </p:sp>
      <p:sp>
        <p:nvSpPr>
          <p:cNvPr id="34" name="Freeform: Shape 33">
            <a:extLst>
              <a:ext uri="{FF2B5EF4-FFF2-40B4-BE49-F238E27FC236}">
                <a16:creationId xmlns:a16="http://schemas.microsoft.com/office/drawing/2014/main" id="{83F23A67-6876-4367-B808-1B3279027B90}"/>
              </a:ext>
            </a:extLst>
          </p:cNvPr>
          <p:cNvSpPr/>
          <p:nvPr/>
        </p:nvSpPr>
        <p:spPr>
          <a:xfrm>
            <a:off x="5817086" y="4423865"/>
            <a:ext cx="143147" cy="455469"/>
          </a:xfrm>
          <a:custGeom>
            <a:avLst/>
            <a:gdLst>
              <a:gd name="connsiteX0" fmla="*/ 0 w 143147"/>
              <a:gd name="connsiteY0" fmla="*/ 0 h 455469"/>
              <a:gd name="connsiteX1" fmla="*/ 143148 w 143147"/>
              <a:gd name="connsiteY1" fmla="*/ 0 h 455469"/>
              <a:gd name="connsiteX2" fmla="*/ 143148 w 143147"/>
              <a:gd name="connsiteY2" fmla="*/ 455470 h 455469"/>
              <a:gd name="connsiteX3" fmla="*/ 0 w 143147"/>
              <a:gd name="connsiteY3" fmla="*/ 455470 h 455469"/>
            </a:gdLst>
            <a:ahLst/>
            <a:cxnLst>
              <a:cxn ang="0">
                <a:pos x="connsiteX0" y="connsiteY0"/>
              </a:cxn>
              <a:cxn ang="0">
                <a:pos x="connsiteX1" y="connsiteY1"/>
              </a:cxn>
              <a:cxn ang="0">
                <a:pos x="connsiteX2" y="connsiteY2"/>
              </a:cxn>
              <a:cxn ang="0">
                <a:pos x="connsiteX3" y="connsiteY3"/>
              </a:cxn>
            </a:cxnLst>
            <a:rect l="l" t="t" r="r" b="b"/>
            <a:pathLst>
              <a:path w="143147" h="455469">
                <a:moveTo>
                  <a:pt x="0" y="0"/>
                </a:moveTo>
                <a:lnTo>
                  <a:pt x="143148" y="0"/>
                </a:lnTo>
                <a:lnTo>
                  <a:pt x="143148" y="455470"/>
                </a:lnTo>
                <a:lnTo>
                  <a:pt x="0" y="455470"/>
                </a:lnTo>
                <a:close/>
              </a:path>
            </a:pathLst>
          </a:custGeom>
          <a:solidFill>
            <a:schemeClr val="accent2"/>
          </a:solidFill>
          <a:ln w="12998" cap="flat">
            <a:noFill/>
            <a:prstDash val="solid"/>
            <a:miter/>
          </a:ln>
        </p:spPr>
        <p:txBody>
          <a:bodyPr rtlCol="0" anchor="ctr"/>
          <a:lstStyle/>
          <a:p>
            <a:endParaRPr lang="en-GB"/>
          </a:p>
        </p:txBody>
      </p:sp>
      <p:sp>
        <p:nvSpPr>
          <p:cNvPr id="35" name="Freeform: Shape 34">
            <a:extLst>
              <a:ext uri="{FF2B5EF4-FFF2-40B4-BE49-F238E27FC236}">
                <a16:creationId xmlns:a16="http://schemas.microsoft.com/office/drawing/2014/main" id="{E5C2D67E-401B-43D7-A850-0D1E190B7390}"/>
              </a:ext>
            </a:extLst>
          </p:cNvPr>
          <p:cNvSpPr/>
          <p:nvPr/>
        </p:nvSpPr>
        <p:spPr>
          <a:xfrm>
            <a:off x="6012288" y="4150583"/>
            <a:ext cx="143147" cy="728751"/>
          </a:xfrm>
          <a:custGeom>
            <a:avLst/>
            <a:gdLst>
              <a:gd name="connsiteX0" fmla="*/ 0 w 143147"/>
              <a:gd name="connsiteY0" fmla="*/ 0 h 728751"/>
              <a:gd name="connsiteX1" fmla="*/ 143148 w 143147"/>
              <a:gd name="connsiteY1" fmla="*/ 0 h 728751"/>
              <a:gd name="connsiteX2" fmla="*/ 143148 w 143147"/>
              <a:gd name="connsiteY2" fmla="*/ 728751 h 728751"/>
              <a:gd name="connsiteX3" fmla="*/ 0 w 143147"/>
              <a:gd name="connsiteY3" fmla="*/ 728751 h 728751"/>
            </a:gdLst>
            <a:ahLst/>
            <a:cxnLst>
              <a:cxn ang="0">
                <a:pos x="connsiteX0" y="connsiteY0"/>
              </a:cxn>
              <a:cxn ang="0">
                <a:pos x="connsiteX1" y="connsiteY1"/>
              </a:cxn>
              <a:cxn ang="0">
                <a:pos x="connsiteX2" y="connsiteY2"/>
              </a:cxn>
              <a:cxn ang="0">
                <a:pos x="connsiteX3" y="connsiteY3"/>
              </a:cxn>
            </a:cxnLst>
            <a:rect l="l" t="t" r="r" b="b"/>
            <a:pathLst>
              <a:path w="143147" h="728751">
                <a:moveTo>
                  <a:pt x="0" y="0"/>
                </a:moveTo>
                <a:lnTo>
                  <a:pt x="143148" y="0"/>
                </a:lnTo>
                <a:lnTo>
                  <a:pt x="143148" y="728751"/>
                </a:lnTo>
                <a:lnTo>
                  <a:pt x="0" y="728751"/>
                </a:lnTo>
                <a:close/>
              </a:path>
            </a:pathLst>
          </a:custGeom>
          <a:solidFill>
            <a:schemeClr val="accent2"/>
          </a:solidFill>
          <a:ln w="12998" cap="flat">
            <a:noFill/>
            <a:prstDash val="solid"/>
            <a:miter/>
          </a:ln>
        </p:spPr>
        <p:txBody>
          <a:bodyPr rtlCol="0" anchor="ctr"/>
          <a:lstStyle/>
          <a:p>
            <a:endParaRPr lang="en-GB"/>
          </a:p>
        </p:txBody>
      </p:sp>
      <p:sp>
        <p:nvSpPr>
          <p:cNvPr id="36" name="Freeform: Shape 35">
            <a:extLst>
              <a:ext uri="{FF2B5EF4-FFF2-40B4-BE49-F238E27FC236}">
                <a16:creationId xmlns:a16="http://schemas.microsoft.com/office/drawing/2014/main" id="{B519FD71-DBEF-4D7A-9BE4-6448FD4AAB9B}"/>
              </a:ext>
            </a:extLst>
          </p:cNvPr>
          <p:cNvSpPr/>
          <p:nvPr/>
        </p:nvSpPr>
        <p:spPr>
          <a:xfrm>
            <a:off x="6207489" y="4423865"/>
            <a:ext cx="143147" cy="455469"/>
          </a:xfrm>
          <a:custGeom>
            <a:avLst/>
            <a:gdLst>
              <a:gd name="connsiteX0" fmla="*/ 0 w 143147"/>
              <a:gd name="connsiteY0" fmla="*/ 0 h 455469"/>
              <a:gd name="connsiteX1" fmla="*/ 143148 w 143147"/>
              <a:gd name="connsiteY1" fmla="*/ 0 h 455469"/>
              <a:gd name="connsiteX2" fmla="*/ 143148 w 143147"/>
              <a:gd name="connsiteY2" fmla="*/ 455470 h 455469"/>
              <a:gd name="connsiteX3" fmla="*/ 0 w 143147"/>
              <a:gd name="connsiteY3" fmla="*/ 455470 h 455469"/>
            </a:gdLst>
            <a:ahLst/>
            <a:cxnLst>
              <a:cxn ang="0">
                <a:pos x="connsiteX0" y="connsiteY0"/>
              </a:cxn>
              <a:cxn ang="0">
                <a:pos x="connsiteX1" y="connsiteY1"/>
              </a:cxn>
              <a:cxn ang="0">
                <a:pos x="connsiteX2" y="connsiteY2"/>
              </a:cxn>
              <a:cxn ang="0">
                <a:pos x="connsiteX3" y="connsiteY3"/>
              </a:cxn>
            </a:cxnLst>
            <a:rect l="l" t="t" r="r" b="b"/>
            <a:pathLst>
              <a:path w="143147" h="455469">
                <a:moveTo>
                  <a:pt x="0" y="0"/>
                </a:moveTo>
                <a:lnTo>
                  <a:pt x="143148" y="0"/>
                </a:lnTo>
                <a:lnTo>
                  <a:pt x="143148" y="455470"/>
                </a:lnTo>
                <a:lnTo>
                  <a:pt x="0" y="455470"/>
                </a:lnTo>
                <a:close/>
              </a:path>
            </a:pathLst>
          </a:custGeom>
          <a:solidFill>
            <a:schemeClr val="accent2"/>
          </a:solidFill>
          <a:ln w="12998" cap="flat">
            <a:noFill/>
            <a:prstDash val="solid"/>
            <a:miter/>
          </a:ln>
        </p:spPr>
        <p:txBody>
          <a:bodyPr rtlCol="0" anchor="ctr"/>
          <a:lstStyle/>
          <a:p>
            <a:endParaRPr lang="en-GB"/>
          </a:p>
        </p:txBody>
      </p:sp>
      <p:sp>
        <p:nvSpPr>
          <p:cNvPr id="37" name="Freeform: Shape 36">
            <a:extLst>
              <a:ext uri="{FF2B5EF4-FFF2-40B4-BE49-F238E27FC236}">
                <a16:creationId xmlns:a16="http://schemas.microsoft.com/office/drawing/2014/main" id="{C468C236-AC68-4E68-920F-A3295FB25EEC}"/>
              </a:ext>
            </a:extLst>
          </p:cNvPr>
          <p:cNvSpPr/>
          <p:nvPr/>
        </p:nvSpPr>
        <p:spPr>
          <a:xfrm>
            <a:off x="6402690" y="4645093"/>
            <a:ext cx="143147" cy="234241"/>
          </a:xfrm>
          <a:custGeom>
            <a:avLst/>
            <a:gdLst>
              <a:gd name="connsiteX0" fmla="*/ 0 w 143147"/>
              <a:gd name="connsiteY0" fmla="*/ 0 h 234241"/>
              <a:gd name="connsiteX1" fmla="*/ 143148 w 143147"/>
              <a:gd name="connsiteY1" fmla="*/ 0 h 234241"/>
              <a:gd name="connsiteX2" fmla="*/ 143148 w 143147"/>
              <a:gd name="connsiteY2" fmla="*/ 234242 h 234241"/>
              <a:gd name="connsiteX3" fmla="*/ 0 w 143147"/>
              <a:gd name="connsiteY3" fmla="*/ 234242 h 234241"/>
            </a:gdLst>
            <a:ahLst/>
            <a:cxnLst>
              <a:cxn ang="0">
                <a:pos x="connsiteX0" y="connsiteY0"/>
              </a:cxn>
              <a:cxn ang="0">
                <a:pos x="connsiteX1" y="connsiteY1"/>
              </a:cxn>
              <a:cxn ang="0">
                <a:pos x="connsiteX2" y="connsiteY2"/>
              </a:cxn>
              <a:cxn ang="0">
                <a:pos x="connsiteX3" y="connsiteY3"/>
              </a:cxn>
            </a:cxnLst>
            <a:rect l="l" t="t" r="r" b="b"/>
            <a:pathLst>
              <a:path w="143147" h="234241">
                <a:moveTo>
                  <a:pt x="0" y="0"/>
                </a:moveTo>
                <a:lnTo>
                  <a:pt x="143148" y="0"/>
                </a:lnTo>
                <a:lnTo>
                  <a:pt x="143148" y="234242"/>
                </a:lnTo>
                <a:lnTo>
                  <a:pt x="0" y="234242"/>
                </a:lnTo>
                <a:close/>
              </a:path>
            </a:pathLst>
          </a:custGeom>
          <a:solidFill>
            <a:schemeClr val="accent2"/>
          </a:solidFill>
          <a:ln w="12998" cap="flat">
            <a:noFill/>
            <a:prstDash val="solid"/>
            <a:miter/>
          </a:ln>
        </p:spPr>
        <p:txBody>
          <a:bodyPr rtlCol="0" anchor="ctr"/>
          <a:lstStyle/>
          <a:p>
            <a:endParaRPr lang="en-GB"/>
          </a:p>
        </p:txBody>
      </p:sp>
      <p:sp>
        <p:nvSpPr>
          <p:cNvPr id="30" name="Freeform: Shape 29">
            <a:extLst>
              <a:ext uri="{FF2B5EF4-FFF2-40B4-BE49-F238E27FC236}">
                <a16:creationId xmlns:a16="http://schemas.microsoft.com/office/drawing/2014/main" id="{EE0A2103-FC87-4BF8-A2D9-85309DAAB6FD}"/>
              </a:ext>
            </a:extLst>
          </p:cNvPr>
          <p:cNvSpPr/>
          <p:nvPr/>
        </p:nvSpPr>
        <p:spPr>
          <a:xfrm>
            <a:off x="9652917" y="4150583"/>
            <a:ext cx="884912" cy="884912"/>
          </a:xfrm>
          <a:custGeom>
            <a:avLst/>
            <a:gdLst>
              <a:gd name="connsiteX0" fmla="*/ 78081 w 884912"/>
              <a:gd name="connsiteY0" fmla="*/ 0 h 884912"/>
              <a:gd name="connsiteX1" fmla="*/ 0 w 884912"/>
              <a:gd name="connsiteY1" fmla="*/ 0 h 884912"/>
              <a:gd name="connsiteX2" fmla="*/ 0 w 884912"/>
              <a:gd name="connsiteY2" fmla="*/ 884912 h 884912"/>
              <a:gd name="connsiteX3" fmla="*/ 884912 w 884912"/>
              <a:gd name="connsiteY3" fmla="*/ 884912 h 884912"/>
              <a:gd name="connsiteX4" fmla="*/ 884912 w 884912"/>
              <a:gd name="connsiteY4" fmla="*/ 806832 h 884912"/>
              <a:gd name="connsiteX5" fmla="*/ 78081 w 884912"/>
              <a:gd name="connsiteY5" fmla="*/ 806832 h 884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4912" h="884912">
                <a:moveTo>
                  <a:pt x="78081" y="0"/>
                </a:moveTo>
                <a:lnTo>
                  <a:pt x="0" y="0"/>
                </a:lnTo>
                <a:lnTo>
                  <a:pt x="0" y="884912"/>
                </a:lnTo>
                <a:lnTo>
                  <a:pt x="884912" y="884912"/>
                </a:lnTo>
                <a:lnTo>
                  <a:pt x="884912" y="806832"/>
                </a:lnTo>
                <a:lnTo>
                  <a:pt x="78081" y="806832"/>
                </a:lnTo>
                <a:close/>
              </a:path>
            </a:pathLst>
          </a:custGeom>
          <a:solidFill>
            <a:schemeClr val="bg1"/>
          </a:solidFill>
          <a:ln w="12998" cap="flat">
            <a:noFill/>
            <a:prstDash val="solid"/>
            <a:miter/>
          </a:ln>
        </p:spPr>
        <p:txBody>
          <a:bodyPr rtlCol="0" anchor="ctr"/>
          <a:lstStyle/>
          <a:p>
            <a:endParaRPr lang="en-GB"/>
          </a:p>
        </p:txBody>
      </p:sp>
      <p:sp>
        <p:nvSpPr>
          <p:cNvPr id="31" name="Freeform: Shape 30">
            <a:extLst>
              <a:ext uri="{FF2B5EF4-FFF2-40B4-BE49-F238E27FC236}">
                <a16:creationId xmlns:a16="http://schemas.microsoft.com/office/drawing/2014/main" id="{FDDD865A-6B6B-4CD7-ADB1-489DFDB86D6D}"/>
              </a:ext>
            </a:extLst>
          </p:cNvPr>
          <p:cNvSpPr/>
          <p:nvPr/>
        </p:nvSpPr>
        <p:spPr>
          <a:xfrm>
            <a:off x="9781750" y="4371811"/>
            <a:ext cx="756079" cy="443757"/>
          </a:xfrm>
          <a:custGeom>
            <a:avLst/>
            <a:gdLst>
              <a:gd name="connsiteX0" fmla="*/ 547865 w 756079"/>
              <a:gd name="connsiteY0" fmla="*/ 0 h 443757"/>
              <a:gd name="connsiteX1" fmla="*/ 624644 w 756079"/>
              <a:gd name="connsiteY1" fmla="*/ 76779 h 443757"/>
              <a:gd name="connsiteX2" fmla="*/ 521838 w 756079"/>
              <a:gd name="connsiteY2" fmla="*/ 179585 h 443757"/>
              <a:gd name="connsiteX3" fmla="*/ 443758 w 756079"/>
              <a:gd name="connsiteY3" fmla="*/ 101505 h 443757"/>
              <a:gd name="connsiteX4" fmla="*/ 313623 w 756079"/>
              <a:gd name="connsiteY4" fmla="*/ 231639 h 443757"/>
              <a:gd name="connsiteX5" fmla="*/ 235543 w 756079"/>
              <a:gd name="connsiteY5" fmla="*/ 153558 h 443757"/>
              <a:gd name="connsiteX6" fmla="*/ 0 w 756079"/>
              <a:gd name="connsiteY6" fmla="*/ 389101 h 443757"/>
              <a:gd name="connsiteX7" fmla="*/ 54656 w 756079"/>
              <a:gd name="connsiteY7" fmla="*/ 443758 h 443757"/>
              <a:gd name="connsiteX8" fmla="*/ 235543 w 756079"/>
              <a:gd name="connsiteY8" fmla="*/ 262871 h 443757"/>
              <a:gd name="connsiteX9" fmla="*/ 313623 w 756079"/>
              <a:gd name="connsiteY9" fmla="*/ 340952 h 443757"/>
              <a:gd name="connsiteX10" fmla="*/ 443758 w 756079"/>
              <a:gd name="connsiteY10" fmla="*/ 210817 h 443757"/>
              <a:gd name="connsiteX11" fmla="*/ 521838 w 756079"/>
              <a:gd name="connsiteY11" fmla="*/ 288898 h 443757"/>
              <a:gd name="connsiteX12" fmla="*/ 679300 w 756079"/>
              <a:gd name="connsiteY12" fmla="*/ 131435 h 443757"/>
              <a:gd name="connsiteX13" fmla="*/ 756080 w 756079"/>
              <a:gd name="connsiteY13" fmla="*/ 208215 h 443757"/>
              <a:gd name="connsiteX14" fmla="*/ 756080 w 756079"/>
              <a:gd name="connsiteY14" fmla="*/ 0 h 443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56079" h="443757">
                <a:moveTo>
                  <a:pt x="547865" y="0"/>
                </a:moveTo>
                <a:lnTo>
                  <a:pt x="624644" y="76779"/>
                </a:lnTo>
                <a:lnTo>
                  <a:pt x="521838" y="179585"/>
                </a:lnTo>
                <a:lnTo>
                  <a:pt x="443758" y="101505"/>
                </a:lnTo>
                <a:lnTo>
                  <a:pt x="313623" y="231639"/>
                </a:lnTo>
                <a:lnTo>
                  <a:pt x="235543" y="153558"/>
                </a:lnTo>
                <a:lnTo>
                  <a:pt x="0" y="389101"/>
                </a:lnTo>
                <a:lnTo>
                  <a:pt x="54656" y="443758"/>
                </a:lnTo>
                <a:lnTo>
                  <a:pt x="235543" y="262871"/>
                </a:lnTo>
                <a:lnTo>
                  <a:pt x="313623" y="340952"/>
                </a:lnTo>
                <a:lnTo>
                  <a:pt x="443758" y="210817"/>
                </a:lnTo>
                <a:lnTo>
                  <a:pt x="521838" y="288898"/>
                </a:lnTo>
                <a:lnTo>
                  <a:pt x="679300" y="131435"/>
                </a:lnTo>
                <a:lnTo>
                  <a:pt x="756080" y="208215"/>
                </a:lnTo>
                <a:lnTo>
                  <a:pt x="756080" y="0"/>
                </a:lnTo>
                <a:close/>
              </a:path>
            </a:pathLst>
          </a:custGeom>
          <a:solidFill>
            <a:schemeClr val="accent2"/>
          </a:solidFill>
          <a:ln w="12998" cap="flat">
            <a:noFill/>
            <a:prstDash val="solid"/>
            <a:miter/>
          </a:ln>
        </p:spPr>
        <p:txBody>
          <a:bodyPr rtlCol="0" anchor="ctr"/>
          <a:lstStyle/>
          <a:p>
            <a:endParaRPr lang="en-GB"/>
          </a:p>
        </p:txBody>
      </p:sp>
      <p:sp>
        <p:nvSpPr>
          <p:cNvPr id="24" name="TextBox 23">
            <a:extLst>
              <a:ext uri="{FF2B5EF4-FFF2-40B4-BE49-F238E27FC236}">
                <a16:creationId xmlns:a16="http://schemas.microsoft.com/office/drawing/2014/main" id="{99174AEC-7283-400B-8B47-9A56EAADBF61}"/>
              </a:ext>
            </a:extLst>
          </p:cNvPr>
          <p:cNvSpPr txBox="1"/>
          <p:nvPr/>
        </p:nvSpPr>
        <p:spPr>
          <a:xfrm>
            <a:off x="335360" y="5355213"/>
            <a:ext cx="3456432" cy="738664"/>
          </a:xfrm>
          <a:prstGeom prst="rect">
            <a:avLst/>
          </a:prstGeom>
          <a:noFill/>
        </p:spPr>
        <p:txBody>
          <a:bodyPr wrap="square">
            <a:spAutoFit/>
          </a:bodyPr>
          <a:lstStyle/>
          <a:p>
            <a:r>
              <a:rPr lang="en-US" sz="1400" dirty="0">
                <a:solidFill>
                  <a:schemeClr val="bg1"/>
                </a:solidFill>
              </a:rPr>
              <a:t>Scatter charts are useful to observe relationships, or correlations, between two numeric variables.</a:t>
            </a:r>
          </a:p>
        </p:txBody>
      </p:sp>
      <p:sp>
        <p:nvSpPr>
          <p:cNvPr id="26" name="TextBox 25">
            <a:extLst>
              <a:ext uri="{FF2B5EF4-FFF2-40B4-BE49-F238E27FC236}">
                <a16:creationId xmlns:a16="http://schemas.microsoft.com/office/drawing/2014/main" id="{A649B91F-C564-4E0F-8D72-886A3A5C574A}"/>
              </a:ext>
            </a:extLst>
          </p:cNvPr>
          <p:cNvSpPr txBox="1"/>
          <p:nvPr/>
        </p:nvSpPr>
        <p:spPr>
          <a:xfrm>
            <a:off x="4322536" y="5355213"/>
            <a:ext cx="3456433" cy="954107"/>
          </a:xfrm>
          <a:prstGeom prst="rect">
            <a:avLst/>
          </a:prstGeom>
          <a:noFill/>
        </p:spPr>
        <p:txBody>
          <a:bodyPr wrap="square">
            <a:spAutoFit/>
          </a:bodyPr>
          <a:lstStyle/>
          <a:p>
            <a:r>
              <a:rPr lang="en-GB" sz="1400" dirty="0">
                <a:solidFill>
                  <a:schemeClr val="bg1"/>
                </a:solidFill>
              </a:rPr>
              <a:t>Bar charts are used to compare a numerical value to a categorical variable. Horizontal or vertical bar charts can be used, depending on the size of the data.</a:t>
            </a:r>
          </a:p>
        </p:txBody>
      </p:sp>
      <p:sp>
        <p:nvSpPr>
          <p:cNvPr id="28" name="TextBox 27">
            <a:extLst>
              <a:ext uri="{FF2B5EF4-FFF2-40B4-BE49-F238E27FC236}">
                <a16:creationId xmlns:a16="http://schemas.microsoft.com/office/drawing/2014/main" id="{02C044DE-8C42-46A8-9E48-183702740F84}"/>
              </a:ext>
            </a:extLst>
          </p:cNvPr>
          <p:cNvSpPr txBox="1"/>
          <p:nvPr/>
        </p:nvSpPr>
        <p:spPr>
          <a:xfrm>
            <a:off x="8396380" y="5355213"/>
            <a:ext cx="3458635" cy="738664"/>
          </a:xfrm>
          <a:prstGeom prst="rect">
            <a:avLst/>
          </a:prstGeom>
          <a:noFill/>
        </p:spPr>
        <p:txBody>
          <a:bodyPr wrap="square">
            <a:spAutoFit/>
          </a:bodyPr>
          <a:lstStyle/>
          <a:p>
            <a:r>
              <a:rPr lang="en-GB" sz="1400" dirty="0">
                <a:solidFill>
                  <a:schemeClr val="bg1"/>
                </a:solidFill>
              </a:rPr>
              <a:t>Line charts contain numerical values on both axes, and are generally used to show the change of a variable over time.</a:t>
            </a:r>
          </a:p>
        </p:txBody>
      </p:sp>
    </p:spTree>
    <p:extLst>
      <p:ext uri="{BB962C8B-B14F-4D97-AF65-F5344CB8AC3E}">
        <p14:creationId xmlns:p14="http://schemas.microsoft.com/office/powerpoint/2010/main" val="25843178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US" dirty="0"/>
              <a:t>Exploratory data analysis (eda) – </a:t>
            </a:r>
            <a:r>
              <a:rPr lang="en-US" dirty="0">
                <a:solidFill>
                  <a:schemeClr val="accent2"/>
                </a:solidFill>
              </a:rPr>
              <a:t>sql</a:t>
            </a:r>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p:txBody>
          <a:bodyPr/>
          <a:lstStyle/>
          <a:p>
            <a:r>
              <a:rPr lang="en-GB" sz="1600" dirty="0">
                <a:solidFill>
                  <a:schemeClr val="accent2"/>
                </a:solidFill>
              </a:rPr>
              <a:t>To gather some information about the dataset, some SQL queries were performed. </a:t>
            </a:r>
          </a:p>
          <a:p>
            <a:endParaRPr lang="en-GB" sz="1600" dirty="0"/>
          </a:p>
          <a:p>
            <a:r>
              <a:rPr lang="en-GB" sz="1600" dirty="0"/>
              <a:t>The SQL queries performed on the data set were used to:</a:t>
            </a:r>
          </a:p>
          <a:p>
            <a:pPr marL="342900" indent="-342900">
              <a:lnSpc>
                <a:spcPct val="150000"/>
              </a:lnSpc>
              <a:buFont typeface="+mj-lt"/>
              <a:buAutoNum type="arabicPeriod"/>
            </a:pPr>
            <a:r>
              <a:rPr lang="en-GB" sz="1200" dirty="0"/>
              <a:t>Display the names of the unique launch sites in the space mission</a:t>
            </a:r>
          </a:p>
          <a:p>
            <a:pPr marL="342900" indent="-342900">
              <a:lnSpc>
                <a:spcPct val="150000"/>
              </a:lnSpc>
              <a:buFont typeface="+mj-lt"/>
              <a:buAutoNum type="arabicPeriod"/>
            </a:pPr>
            <a:r>
              <a:rPr lang="en-GB" sz="1200" dirty="0"/>
              <a:t>Display 5 records where launch sites begin with the string ‘CCA’</a:t>
            </a:r>
          </a:p>
          <a:p>
            <a:pPr marL="342900" indent="-342900">
              <a:lnSpc>
                <a:spcPct val="150000"/>
              </a:lnSpc>
              <a:buFont typeface="+mj-lt"/>
              <a:buAutoNum type="arabicPeriod"/>
            </a:pPr>
            <a:r>
              <a:rPr lang="en-GB" sz="1200" dirty="0"/>
              <a:t>Display the total payload mass carried by boosters launched by NASA (CRS)</a:t>
            </a:r>
          </a:p>
          <a:p>
            <a:pPr marL="342900" indent="-342900">
              <a:lnSpc>
                <a:spcPct val="150000"/>
              </a:lnSpc>
              <a:buFont typeface="+mj-lt"/>
              <a:buAutoNum type="arabicPeriod"/>
            </a:pPr>
            <a:r>
              <a:rPr lang="en-GB" sz="1200" dirty="0"/>
              <a:t>Display the average payload mass carried by booster version F9 v1.1</a:t>
            </a:r>
          </a:p>
          <a:p>
            <a:pPr marL="342900" indent="-342900">
              <a:lnSpc>
                <a:spcPct val="150000"/>
              </a:lnSpc>
              <a:buFont typeface="+mj-lt"/>
              <a:buAutoNum type="arabicPeriod"/>
            </a:pPr>
            <a:r>
              <a:rPr lang="en-GB" sz="1200" dirty="0"/>
              <a:t>List the date when the first successful landing outcome on a ground pad was achieved</a:t>
            </a:r>
          </a:p>
          <a:p>
            <a:pPr marL="342900" indent="-342900">
              <a:lnSpc>
                <a:spcPct val="150000"/>
              </a:lnSpc>
              <a:buFont typeface="+mj-lt"/>
              <a:buAutoNum type="arabicPeriod"/>
            </a:pPr>
            <a:r>
              <a:rPr lang="en-GB" sz="1200" dirty="0"/>
              <a:t>List the names of the boosters which had success on a drone ship and a payload mass between 4000 and 6000 kg</a:t>
            </a:r>
          </a:p>
          <a:p>
            <a:pPr marL="342900" indent="-342900">
              <a:lnSpc>
                <a:spcPct val="150000"/>
              </a:lnSpc>
              <a:buFont typeface="+mj-lt"/>
              <a:buAutoNum type="arabicPeriod"/>
            </a:pPr>
            <a:r>
              <a:rPr lang="en-GB" sz="1200" dirty="0"/>
              <a:t>List the total number of successful and failed mission outcomes</a:t>
            </a:r>
          </a:p>
          <a:p>
            <a:pPr marL="342900" indent="-342900">
              <a:lnSpc>
                <a:spcPct val="150000"/>
              </a:lnSpc>
              <a:buFont typeface="+mj-lt"/>
              <a:buAutoNum type="arabicPeriod"/>
            </a:pPr>
            <a:r>
              <a:rPr lang="en-GB" sz="1200" dirty="0"/>
              <a:t>List the names of the booster versions which have carried the maximum payload mass</a:t>
            </a:r>
          </a:p>
          <a:p>
            <a:pPr marL="342900" indent="-342900">
              <a:lnSpc>
                <a:spcPct val="150000"/>
              </a:lnSpc>
              <a:buFont typeface="+mj-lt"/>
              <a:buAutoNum type="arabicPeriod"/>
            </a:pPr>
            <a:r>
              <a:rPr lang="en-GB" sz="1200" dirty="0"/>
              <a:t>List the failed landing outcomes on drone ships, their booster versions, and launch site names for 2015</a:t>
            </a:r>
          </a:p>
          <a:p>
            <a:pPr marL="342900" indent="-342900">
              <a:lnSpc>
                <a:spcPct val="150000"/>
              </a:lnSpc>
              <a:buFont typeface="+mj-lt"/>
              <a:buAutoNum type="arabicPeriod"/>
            </a:pPr>
            <a:r>
              <a:rPr lang="en-GB" sz="1200" dirty="0"/>
              <a:t>Rank the count of landing outcomes (such as Failure (drone ship) or Success (ground pad)) between the date 2010-06-04 and 2017-03-20, in descending order</a:t>
            </a:r>
          </a:p>
          <a:p>
            <a:endParaRPr lang="en-US" sz="1800" dirty="0"/>
          </a:p>
        </p:txBody>
      </p:sp>
      <p:sp>
        <p:nvSpPr>
          <p:cNvPr id="4" name="TextBox 3">
            <a:extLst>
              <a:ext uri="{FF2B5EF4-FFF2-40B4-BE49-F238E27FC236}">
                <a16:creationId xmlns:a16="http://schemas.microsoft.com/office/drawing/2014/main" id="{E9E2E145-A81D-4522-B62F-A820552A8190}"/>
              </a:ext>
            </a:extLst>
          </p:cNvPr>
          <p:cNvSpPr txBox="1"/>
          <p:nvPr/>
        </p:nvSpPr>
        <p:spPr>
          <a:xfrm>
            <a:off x="11064552" y="6487452"/>
            <a:ext cx="894797" cy="253916"/>
          </a:xfrm>
          <a:prstGeom prst="rect">
            <a:avLst/>
          </a:prstGeom>
          <a:noFill/>
        </p:spPr>
        <p:txBody>
          <a:bodyPr wrap="none" rtlCol="0">
            <a:spAutoFit/>
          </a:bodyPr>
          <a:lstStyle/>
          <a:p>
            <a:r>
              <a:rPr lang="en-GB" sz="1000" dirty="0">
                <a:hlinkClick r:id="rId2"/>
              </a:rPr>
              <a:t>GitHub Link</a:t>
            </a:r>
            <a:endParaRPr lang="en-GB" sz="1000" dirty="0"/>
          </a:p>
        </p:txBody>
      </p:sp>
    </p:spTree>
    <p:extLst>
      <p:ext uri="{BB962C8B-B14F-4D97-AF65-F5344CB8AC3E}">
        <p14:creationId xmlns:p14="http://schemas.microsoft.com/office/powerpoint/2010/main" val="39650373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US" dirty="0"/>
              <a:t>Geospatial analysis – </a:t>
            </a:r>
            <a:r>
              <a:rPr lang="en-US" dirty="0">
                <a:solidFill>
                  <a:schemeClr val="accent2"/>
                </a:solidFill>
              </a:rPr>
              <a:t>folium</a:t>
            </a:r>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p:txBody>
          <a:bodyPr/>
          <a:lstStyle/>
          <a:p>
            <a:r>
              <a:rPr lang="en-GB" sz="1600" dirty="0">
                <a:solidFill>
                  <a:schemeClr val="accent2"/>
                </a:solidFill>
              </a:rPr>
              <a:t>The following steps were taken to visualize the launch data on an interactive map:</a:t>
            </a:r>
          </a:p>
          <a:p>
            <a:endParaRPr lang="en-GB" sz="1600" dirty="0"/>
          </a:p>
          <a:p>
            <a:pPr marL="457200" indent="-457200">
              <a:buFont typeface="+mj-lt"/>
              <a:buAutoNum type="arabicPeriod"/>
            </a:pPr>
            <a:r>
              <a:rPr lang="en-GB" sz="1800" dirty="0"/>
              <a:t>Mark all launch sites on a map</a:t>
            </a:r>
          </a:p>
          <a:p>
            <a:pPr marL="647700" lvl="2" indent="-285750"/>
            <a:r>
              <a:rPr lang="en-GB" sz="1200" dirty="0"/>
              <a:t>Initialise the map using a Folium </a:t>
            </a:r>
            <a:r>
              <a:rPr lang="en-GB" sz="1200" dirty="0">
                <a:solidFill>
                  <a:srgbClr val="61AFEF"/>
                </a:solidFill>
                <a:latin typeface="Consolas" panose="020B0609020204030204" pitchFamily="49" charset="0"/>
              </a:rPr>
              <a:t>Map</a:t>
            </a:r>
            <a:r>
              <a:rPr lang="en-GB" sz="1200" dirty="0"/>
              <a:t> object</a:t>
            </a:r>
          </a:p>
          <a:p>
            <a:pPr marL="647700" lvl="2" indent="-285750"/>
            <a:r>
              <a:rPr lang="en-GB" sz="1200" dirty="0"/>
              <a:t>Add a </a:t>
            </a:r>
            <a:r>
              <a:rPr lang="en-GB" sz="1200" dirty="0" err="1">
                <a:solidFill>
                  <a:srgbClr val="61AFEF"/>
                </a:solidFill>
                <a:latin typeface="Consolas" panose="020B0609020204030204" pitchFamily="49" charset="0"/>
              </a:rPr>
              <a:t>folium.Circle</a:t>
            </a:r>
            <a:r>
              <a:rPr lang="en-GB" sz="1200" dirty="0"/>
              <a:t> and </a:t>
            </a:r>
            <a:r>
              <a:rPr lang="en-GB" sz="1200" dirty="0" err="1">
                <a:solidFill>
                  <a:srgbClr val="61AFEF"/>
                </a:solidFill>
                <a:latin typeface="Consolas" panose="020B0609020204030204" pitchFamily="49" charset="0"/>
              </a:rPr>
              <a:t>folium.Marker</a:t>
            </a:r>
            <a:r>
              <a:rPr lang="en-GB" sz="1200" dirty="0"/>
              <a:t> for each launch site on the launch map</a:t>
            </a:r>
          </a:p>
          <a:p>
            <a:pPr lvl="2" indent="0">
              <a:buNone/>
            </a:pPr>
            <a:endParaRPr lang="en-GB" sz="1200" dirty="0"/>
          </a:p>
          <a:p>
            <a:pPr marL="457200" indent="-457200">
              <a:buFont typeface="+mj-lt"/>
              <a:buAutoNum type="arabicPeriod"/>
            </a:pPr>
            <a:r>
              <a:rPr lang="en-GB" sz="1800" dirty="0"/>
              <a:t>Mark the success/failed launches for each site on a map</a:t>
            </a:r>
          </a:p>
          <a:p>
            <a:pPr marL="647700" lvl="2" indent="-285750"/>
            <a:r>
              <a:rPr lang="en-GB" sz="1200" dirty="0"/>
              <a:t>As many launches have the same coordinates, it makes sense to cluster them together. </a:t>
            </a:r>
          </a:p>
          <a:p>
            <a:pPr marL="647700" lvl="2" indent="-285750"/>
            <a:r>
              <a:rPr lang="en-GB" sz="1200" dirty="0"/>
              <a:t>Before clustering them, assign a marker colour of successful (class = 1) as green, and failed (class = 0) as red.</a:t>
            </a:r>
          </a:p>
          <a:p>
            <a:pPr marL="647700" lvl="2" indent="-285750"/>
            <a:r>
              <a:rPr lang="en-GB" sz="1200" dirty="0"/>
              <a:t>To put the launches into clusters, for each launch, add a </a:t>
            </a:r>
            <a:r>
              <a:rPr lang="en-GB" sz="1200" dirty="0" err="1">
                <a:solidFill>
                  <a:srgbClr val="61AFEF"/>
                </a:solidFill>
                <a:latin typeface="Consolas" panose="020B0609020204030204" pitchFamily="49" charset="0"/>
              </a:rPr>
              <a:t>folium.Marker</a:t>
            </a:r>
            <a:r>
              <a:rPr lang="en-GB" sz="1200" dirty="0"/>
              <a:t> to the </a:t>
            </a:r>
            <a:r>
              <a:rPr lang="en-GB" sz="1200" dirty="0" err="1">
                <a:solidFill>
                  <a:srgbClr val="61AFEF"/>
                </a:solidFill>
                <a:latin typeface="Consolas" panose="020B0609020204030204" pitchFamily="49" charset="0"/>
              </a:rPr>
              <a:t>MarkerCluster</a:t>
            </a:r>
            <a:r>
              <a:rPr lang="en-GB" sz="1200" dirty="0">
                <a:solidFill>
                  <a:srgbClr val="61AFEF"/>
                </a:solidFill>
                <a:latin typeface="Consolas" panose="020B0609020204030204" pitchFamily="49" charset="0"/>
              </a:rPr>
              <a:t>()</a:t>
            </a:r>
            <a:r>
              <a:rPr lang="en-GB" sz="1200" dirty="0"/>
              <a:t> object.</a:t>
            </a:r>
          </a:p>
          <a:p>
            <a:pPr marL="647700" lvl="2" indent="-285750"/>
            <a:r>
              <a:rPr lang="en-GB" sz="1200" dirty="0"/>
              <a:t>Create an icon as a text label, assigning the </a:t>
            </a:r>
            <a:r>
              <a:rPr lang="en-GB" sz="1200" dirty="0" err="1">
                <a:solidFill>
                  <a:srgbClr val="61AFEF"/>
                </a:solidFill>
                <a:latin typeface="Consolas" panose="020B0609020204030204" pitchFamily="49" charset="0"/>
              </a:rPr>
              <a:t>icon_color</a:t>
            </a:r>
            <a:r>
              <a:rPr lang="en-GB" sz="1200" dirty="0">
                <a:solidFill>
                  <a:srgbClr val="61AFEF"/>
                </a:solidFill>
                <a:latin typeface="Consolas" panose="020B0609020204030204" pitchFamily="49" charset="0"/>
              </a:rPr>
              <a:t> </a:t>
            </a:r>
            <a:r>
              <a:rPr lang="en-GB" sz="1200" dirty="0"/>
              <a:t>as the </a:t>
            </a:r>
            <a:r>
              <a:rPr lang="en-GB" sz="1200" dirty="0" err="1">
                <a:solidFill>
                  <a:srgbClr val="61AFEF"/>
                </a:solidFill>
                <a:latin typeface="Consolas" panose="020B0609020204030204" pitchFamily="49" charset="0"/>
              </a:rPr>
              <a:t>marker_colour</a:t>
            </a:r>
            <a:r>
              <a:rPr lang="en-GB" sz="1200" dirty="0"/>
              <a:t> determined previously.</a:t>
            </a:r>
          </a:p>
          <a:p>
            <a:pPr lvl="2" indent="0">
              <a:buNone/>
            </a:pPr>
            <a:endParaRPr lang="en-GB" sz="1200" dirty="0"/>
          </a:p>
          <a:p>
            <a:pPr marL="457200" indent="-457200">
              <a:buFont typeface="+mj-lt"/>
              <a:buAutoNum type="arabicPeriod"/>
            </a:pPr>
            <a:r>
              <a:rPr lang="en-GB" sz="1800" dirty="0"/>
              <a:t>Calculate the distances between a launch site to its proximities</a:t>
            </a:r>
          </a:p>
          <a:p>
            <a:pPr marL="647700" lvl="2" indent="-285750"/>
            <a:r>
              <a:rPr lang="en-GB" sz="1200" dirty="0"/>
              <a:t>To explore the proximities of launch sites, calculations of distances between points can be made using the </a:t>
            </a:r>
            <a:r>
              <a:rPr lang="en-GB" sz="1200" dirty="0">
                <a:solidFill>
                  <a:srgbClr val="D69D68"/>
                </a:solidFill>
                <a:latin typeface="Consolas" panose="020B0609020204030204" pitchFamily="49" charset="0"/>
              </a:rPr>
              <a:t>Lat</a:t>
            </a:r>
            <a:r>
              <a:rPr lang="en-GB" sz="1200" dirty="0"/>
              <a:t> and </a:t>
            </a:r>
            <a:r>
              <a:rPr lang="en-GB" sz="1200" dirty="0">
                <a:solidFill>
                  <a:srgbClr val="D69D68"/>
                </a:solidFill>
                <a:latin typeface="Consolas" panose="020B0609020204030204" pitchFamily="49" charset="0"/>
              </a:rPr>
              <a:t>Long</a:t>
            </a:r>
            <a:r>
              <a:rPr lang="en-GB" sz="1200" dirty="0"/>
              <a:t> values.</a:t>
            </a:r>
          </a:p>
          <a:p>
            <a:pPr marL="647700" lvl="2" indent="-285750"/>
            <a:r>
              <a:rPr lang="en-GB" sz="1200" dirty="0"/>
              <a:t>After marking a point using the </a:t>
            </a:r>
            <a:r>
              <a:rPr lang="en-GB" sz="1200" dirty="0">
                <a:solidFill>
                  <a:srgbClr val="D69D68"/>
                </a:solidFill>
                <a:latin typeface="Consolas" panose="020B0609020204030204" pitchFamily="49" charset="0"/>
              </a:rPr>
              <a:t>Lat</a:t>
            </a:r>
            <a:r>
              <a:rPr lang="en-GB" sz="1200" dirty="0"/>
              <a:t> and </a:t>
            </a:r>
            <a:r>
              <a:rPr lang="en-GB" sz="1200" dirty="0">
                <a:solidFill>
                  <a:srgbClr val="D69D68"/>
                </a:solidFill>
                <a:latin typeface="Consolas" panose="020B0609020204030204" pitchFamily="49" charset="0"/>
              </a:rPr>
              <a:t>Long</a:t>
            </a:r>
            <a:r>
              <a:rPr lang="en-GB" sz="1200" dirty="0"/>
              <a:t> values, create a </a:t>
            </a:r>
            <a:r>
              <a:rPr lang="en-GB" sz="1200" dirty="0" err="1">
                <a:solidFill>
                  <a:srgbClr val="61AFEF"/>
                </a:solidFill>
                <a:latin typeface="Consolas" panose="020B0609020204030204" pitchFamily="49" charset="0"/>
              </a:rPr>
              <a:t>folium.Marker</a:t>
            </a:r>
            <a:r>
              <a:rPr lang="en-GB" sz="1200" dirty="0"/>
              <a:t> object to show the distance.</a:t>
            </a:r>
          </a:p>
          <a:p>
            <a:pPr marL="647700" lvl="2" indent="-285750"/>
            <a:r>
              <a:rPr lang="en-GB" sz="1200" dirty="0"/>
              <a:t>To display the distance line between two points, draw a </a:t>
            </a:r>
            <a:r>
              <a:rPr lang="en-GB" sz="1200" dirty="0" err="1">
                <a:solidFill>
                  <a:srgbClr val="61AFEF"/>
                </a:solidFill>
                <a:latin typeface="Consolas" panose="020B0609020204030204" pitchFamily="49" charset="0"/>
              </a:rPr>
              <a:t>folium.PolyLine</a:t>
            </a:r>
            <a:r>
              <a:rPr lang="en-GB" sz="1200" dirty="0"/>
              <a:t> and add this to the map.</a:t>
            </a:r>
          </a:p>
          <a:p>
            <a:endParaRPr lang="en-US" dirty="0"/>
          </a:p>
        </p:txBody>
      </p:sp>
      <p:sp>
        <p:nvSpPr>
          <p:cNvPr id="4" name="TextBox 3">
            <a:extLst>
              <a:ext uri="{FF2B5EF4-FFF2-40B4-BE49-F238E27FC236}">
                <a16:creationId xmlns:a16="http://schemas.microsoft.com/office/drawing/2014/main" id="{34BBE921-76A2-491F-95BB-852950A1B925}"/>
              </a:ext>
            </a:extLst>
          </p:cNvPr>
          <p:cNvSpPr txBox="1"/>
          <p:nvPr/>
        </p:nvSpPr>
        <p:spPr>
          <a:xfrm>
            <a:off x="11064552" y="6487452"/>
            <a:ext cx="894797" cy="253916"/>
          </a:xfrm>
          <a:prstGeom prst="rect">
            <a:avLst/>
          </a:prstGeom>
          <a:noFill/>
        </p:spPr>
        <p:txBody>
          <a:bodyPr wrap="none" rtlCol="0">
            <a:spAutoFit/>
          </a:bodyPr>
          <a:lstStyle/>
          <a:p>
            <a:r>
              <a:rPr lang="en-GB" sz="1000" dirty="0">
                <a:hlinkClick r:id="rId2"/>
              </a:rPr>
              <a:t>GitHub Link</a:t>
            </a:r>
            <a:endParaRPr lang="en-GB" sz="1000" dirty="0"/>
          </a:p>
        </p:txBody>
      </p:sp>
    </p:spTree>
    <p:extLst>
      <p:ext uri="{BB962C8B-B14F-4D97-AF65-F5344CB8AC3E}">
        <p14:creationId xmlns:p14="http://schemas.microsoft.com/office/powerpoint/2010/main" val="39209055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US" dirty="0"/>
              <a:t>Interactive dashboard – </a:t>
            </a:r>
            <a:r>
              <a:rPr lang="en-US" dirty="0">
                <a:solidFill>
                  <a:schemeClr val="accent2"/>
                </a:solidFill>
              </a:rPr>
              <a:t>plotly dash</a:t>
            </a:r>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p:txBody>
          <a:bodyPr/>
          <a:lstStyle/>
          <a:p>
            <a:r>
              <a:rPr lang="en-GB" sz="1600" dirty="0">
                <a:solidFill>
                  <a:schemeClr val="accent2"/>
                </a:solidFill>
              </a:rPr>
              <a:t>The following plots were added to a Plotly Dash dashboard to have an interactive visualisation of the data:</a:t>
            </a:r>
          </a:p>
          <a:p>
            <a:endParaRPr lang="en-GB" dirty="0"/>
          </a:p>
          <a:p>
            <a:pPr marL="457200" indent="-457200">
              <a:buFont typeface="+mj-lt"/>
              <a:buAutoNum type="arabicPeriod"/>
            </a:pPr>
            <a:r>
              <a:rPr lang="en-GB" dirty="0"/>
              <a:t>Pie chart (</a:t>
            </a:r>
            <a:r>
              <a:rPr lang="en-GB" dirty="0" err="1">
                <a:solidFill>
                  <a:srgbClr val="61AFEF"/>
                </a:solidFill>
                <a:latin typeface="Consolas" panose="020B0609020204030204" pitchFamily="49" charset="0"/>
              </a:rPr>
              <a:t>px.pie</a:t>
            </a:r>
            <a:r>
              <a:rPr lang="en-GB" dirty="0">
                <a:solidFill>
                  <a:srgbClr val="61AFEF"/>
                </a:solidFill>
                <a:latin typeface="Consolas" panose="020B0609020204030204" pitchFamily="49" charset="0"/>
              </a:rPr>
              <a:t>()</a:t>
            </a:r>
            <a:r>
              <a:rPr lang="en-GB" dirty="0"/>
              <a:t>) showing the total successful launches per site </a:t>
            </a:r>
          </a:p>
          <a:p>
            <a:pPr marL="520700" lvl="1" indent="-342900">
              <a:buFont typeface="Arial" panose="020B0604020202020204" pitchFamily="34" charset="0"/>
              <a:buChar char="•"/>
            </a:pPr>
            <a:r>
              <a:rPr lang="en-GB" dirty="0"/>
              <a:t>This makes it clear to see which sites are most successful</a:t>
            </a:r>
          </a:p>
          <a:p>
            <a:pPr marL="520700" lvl="1" indent="-342900">
              <a:buFont typeface="Arial" panose="020B0604020202020204" pitchFamily="34" charset="0"/>
              <a:buChar char="•"/>
            </a:pPr>
            <a:r>
              <a:rPr lang="en-GB" dirty="0"/>
              <a:t>The chart could also be filtered (using a </a:t>
            </a:r>
            <a:r>
              <a:rPr lang="en-GB" sz="2000" dirty="0" err="1">
                <a:solidFill>
                  <a:srgbClr val="61AFEF"/>
                </a:solidFill>
                <a:latin typeface="Consolas" panose="020B0609020204030204" pitchFamily="49" charset="0"/>
              </a:rPr>
              <a:t>dcc.Dropdown</a:t>
            </a:r>
            <a:r>
              <a:rPr lang="en-GB" sz="2000" dirty="0">
                <a:solidFill>
                  <a:srgbClr val="61AFEF"/>
                </a:solidFill>
                <a:latin typeface="Consolas" panose="020B0609020204030204" pitchFamily="49" charset="0"/>
              </a:rPr>
              <a:t>()</a:t>
            </a:r>
            <a:r>
              <a:rPr lang="en-GB" dirty="0"/>
              <a:t> object) to see the success/failure ratio for an individual site</a:t>
            </a:r>
          </a:p>
          <a:p>
            <a:pPr marL="520700" lvl="1" indent="-342900">
              <a:buFont typeface="Arial" panose="020B0604020202020204" pitchFamily="34" charset="0"/>
              <a:buChar char="•"/>
            </a:pPr>
            <a:endParaRPr lang="en-GB" dirty="0"/>
          </a:p>
          <a:p>
            <a:pPr marL="457200" indent="-457200">
              <a:buFont typeface="+mj-lt"/>
              <a:buAutoNum type="arabicPeriod"/>
            </a:pPr>
            <a:r>
              <a:rPr lang="en-GB" dirty="0"/>
              <a:t>Scatter graph (</a:t>
            </a:r>
            <a:r>
              <a:rPr lang="en-GB" dirty="0" err="1">
                <a:solidFill>
                  <a:srgbClr val="61AFEF"/>
                </a:solidFill>
                <a:latin typeface="Consolas" panose="020B0609020204030204" pitchFamily="49" charset="0"/>
              </a:rPr>
              <a:t>px.scatter</a:t>
            </a:r>
            <a:r>
              <a:rPr lang="en-GB" dirty="0">
                <a:solidFill>
                  <a:srgbClr val="61AFEF"/>
                </a:solidFill>
                <a:latin typeface="Consolas" panose="020B0609020204030204" pitchFamily="49" charset="0"/>
              </a:rPr>
              <a:t>()</a:t>
            </a:r>
            <a:r>
              <a:rPr lang="en-GB" dirty="0"/>
              <a:t>) to show the correlation between outcome (success or not) and payload mass (kg)</a:t>
            </a:r>
          </a:p>
          <a:p>
            <a:pPr marL="520700" lvl="1" indent="-342900">
              <a:buFont typeface="Arial" panose="020B0604020202020204" pitchFamily="34" charset="0"/>
              <a:buChar char="•"/>
            </a:pPr>
            <a:r>
              <a:rPr lang="en-GB" dirty="0"/>
              <a:t>This could be filtered (using a </a:t>
            </a:r>
            <a:r>
              <a:rPr lang="en-GB" sz="2000" dirty="0">
                <a:solidFill>
                  <a:srgbClr val="61AFEF"/>
                </a:solidFill>
                <a:latin typeface="Consolas" panose="020B0609020204030204" pitchFamily="49" charset="0"/>
              </a:rPr>
              <a:t>RangeSlider()</a:t>
            </a:r>
            <a:r>
              <a:rPr lang="en-GB" dirty="0">
                <a:solidFill>
                  <a:schemeClr val="accent2"/>
                </a:solidFill>
              </a:rPr>
              <a:t> </a:t>
            </a:r>
            <a:r>
              <a:rPr lang="en-GB" dirty="0"/>
              <a:t>object) by ranges of payload masses</a:t>
            </a:r>
          </a:p>
          <a:p>
            <a:pPr marL="520700" lvl="1" indent="-342900">
              <a:buFont typeface="Arial" panose="020B0604020202020204" pitchFamily="34" charset="0"/>
              <a:buChar char="•"/>
            </a:pPr>
            <a:r>
              <a:rPr lang="en-GB" dirty="0"/>
              <a:t>It could also be filtered by booster version</a:t>
            </a:r>
          </a:p>
          <a:p>
            <a:endParaRPr lang="en-US" dirty="0"/>
          </a:p>
        </p:txBody>
      </p:sp>
      <p:sp>
        <p:nvSpPr>
          <p:cNvPr id="4" name="TextBox 3">
            <a:extLst>
              <a:ext uri="{FF2B5EF4-FFF2-40B4-BE49-F238E27FC236}">
                <a16:creationId xmlns:a16="http://schemas.microsoft.com/office/drawing/2014/main" id="{03B143B8-C817-4278-823F-5EC99DE45B22}"/>
              </a:ext>
            </a:extLst>
          </p:cNvPr>
          <p:cNvSpPr txBox="1"/>
          <p:nvPr/>
        </p:nvSpPr>
        <p:spPr>
          <a:xfrm>
            <a:off x="11064552" y="6487452"/>
            <a:ext cx="894797" cy="253916"/>
          </a:xfrm>
          <a:prstGeom prst="rect">
            <a:avLst/>
          </a:prstGeom>
          <a:noFill/>
        </p:spPr>
        <p:txBody>
          <a:bodyPr wrap="none" rtlCol="0">
            <a:spAutoFit/>
          </a:bodyPr>
          <a:lstStyle/>
          <a:p>
            <a:r>
              <a:rPr lang="en-GB" sz="1000" dirty="0">
                <a:hlinkClick r:id="rId2"/>
              </a:rPr>
              <a:t>GitHub Link</a:t>
            </a:r>
            <a:endParaRPr lang="en-GB" sz="1000" dirty="0"/>
          </a:p>
        </p:txBody>
      </p:sp>
    </p:spTree>
    <p:extLst>
      <p:ext uri="{BB962C8B-B14F-4D97-AF65-F5344CB8AC3E}">
        <p14:creationId xmlns:p14="http://schemas.microsoft.com/office/powerpoint/2010/main" val="669807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 Placeholder 2">
            <a:extLst>
              <a:ext uri="{FF2B5EF4-FFF2-40B4-BE49-F238E27FC236}">
                <a16:creationId xmlns:a16="http://schemas.microsoft.com/office/drawing/2014/main" id="{E0987DCC-17D6-4908-99E6-7D8B3662B1B4}"/>
              </a:ext>
            </a:extLst>
          </p:cNvPr>
          <p:cNvSpPr txBox="1">
            <a:spLocks/>
          </p:cNvSpPr>
          <p:nvPr/>
        </p:nvSpPr>
        <p:spPr>
          <a:xfrm>
            <a:off x="404813" y="1447801"/>
            <a:ext cx="11406187" cy="696462"/>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bg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bg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bg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accent5"/>
              </a:buClr>
              <a:buFont typeface="Ubuntu" panose="020B0504030602030204" pitchFamily="34" charset="0"/>
              <a:buChar char="–"/>
              <a:defRPr sz="1400" kern="1200" baseline="0">
                <a:solidFill>
                  <a:schemeClr val="bg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bg1"/>
              </a:buClr>
              <a:buFont typeface="Arial" panose="020B0604020202020204" pitchFamily="34" charset="0"/>
              <a:buChar char="•"/>
              <a:defRPr sz="1400" kern="1200" baseline="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600" dirty="0">
                <a:solidFill>
                  <a:schemeClr val="accent2"/>
                </a:solidFill>
              </a:rPr>
              <a:t>The following steps were taking to develop, evaluate, and find the best performing classification model:</a:t>
            </a:r>
            <a:endParaRPr lang="en-US" dirty="0"/>
          </a:p>
        </p:txBody>
      </p:sp>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US" dirty="0"/>
              <a:t>Predictive Analysis - </a:t>
            </a:r>
            <a:r>
              <a:rPr lang="en-US" dirty="0">
                <a:solidFill>
                  <a:schemeClr val="accent2"/>
                </a:solidFill>
              </a:rPr>
              <a:t>Classification</a:t>
            </a:r>
          </a:p>
        </p:txBody>
      </p:sp>
      <p:sp>
        <p:nvSpPr>
          <p:cNvPr id="4" name="TextBox 3">
            <a:extLst>
              <a:ext uri="{FF2B5EF4-FFF2-40B4-BE49-F238E27FC236}">
                <a16:creationId xmlns:a16="http://schemas.microsoft.com/office/drawing/2014/main" id="{03B143B8-C817-4278-823F-5EC99DE45B22}"/>
              </a:ext>
            </a:extLst>
          </p:cNvPr>
          <p:cNvSpPr txBox="1"/>
          <p:nvPr/>
        </p:nvSpPr>
        <p:spPr>
          <a:xfrm>
            <a:off x="11064552" y="6487452"/>
            <a:ext cx="894797" cy="253916"/>
          </a:xfrm>
          <a:prstGeom prst="rect">
            <a:avLst/>
          </a:prstGeom>
          <a:noFill/>
        </p:spPr>
        <p:txBody>
          <a:bodyPr wrap="none" rtlCol="0">
            <a:spAutoFit/>
          </a:bodyPr>
          <a:lstStyle/>
          <a:p>
            <a:r>
              <a:rPr lang="en-GB" sz="1000" dirty="0">
                <a:hlinkClick r:id="rId2"/>
              </a:rPr>
              <a:t>GitHub Link</a:t>
            </a:r>
            <a:endParaRPr lang="en-GB" sz="1000" dirty="0"/>
          </a:p>
        </p:txBody>
      </p:sp>
      <p:sp>
        <p:nvSpPr>
          <p:cNvPr id="7" name="Text Placeholder 5">
            <a:extLst>
              <a:ext uri="{FF2B5EF4-FFF2-40B4-BE49-F238E27FC236}">
                <a16:creationId xmlns:a16="http://schemas.microsoft.com/office/drawing/2014/main" id="{E19E86AD-4F22-44EB-985C-3492E63D0619}"/>
              </a:ext>
            </a:extLst>
          </p:cNvPr>
          <p:cNvSpPr txBox="1">
            <a:spLocks/>
          </p:cNvSpPr>
          <p:nvPr/>
        </p:nvSpPr>
        <p:spPr>
          <a:xfrm>
            <a:off x="404813" y="2085331"/>
            <a:ext cx="3456432" cy="699646"/>
          </a:xfrm>
          <a:prstGeom prst="rect">
            <a:avLst/>
          </a:prstGeom>
        </p:spPr>
        <p:txBody>
          <a:bodyPr anchor="ct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tx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tx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tx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400" kern="1200" baseline="0">
                <a:solidFill>
                  <a:schemeClr val="tx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4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solidFill>
                  <a:schemeClr val="bg1"/>
                </a:solidFill>
              </a:rPr>
              <a:t>Model Development</a:t>
            </a:r>
          </a:p>
        </p:txBody>
      </p:sp>
      <p:sp>
        <p:nvSpPr>
          <p:cNvPr id="8" name="Text Placeholder 4">
            <a:extLst>
              <a:ext uri="{FF2B5EF4-FFF2-40B4-BE49-F238E27FC236}">
                <a16:creationId xmlns:a16="http://schemas.microsoft.com/office/drawing/2014/main" id="{074DE6FD-8B6A-4808-8CE8-E36BFA77926E}"/>
              </a:ext>
            </a:extLst>
          </p:cNvPr>
          <p:cNvSpPr txBox="1">
            <a:spLocks/>
          </p:cNvSpPr>
          <p:nvPr/>
        </p:nvSpPr>
        <p:spPr>
          <a:xfrm>
            <a:off x="404812" y="2833358"/>
            <a:ext cx="3314923" cy="3403953"/>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bg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bg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bg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accent5"/>
              </a:buClr>
              <a:buFont typeface="Ubuntu" panose="020B0504030602030204" pitchFamily="34" charset="0"/>
              <a:buChar char="–"/>
              <a:defRPr sz="1400" kern="1200" baseline="0">
                <a:solidFill>
                  <a:schemeClr val="bg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bg1"/>
              </a:buClr>
              <a:buFont typeface="Arial" panose="020B0604020202020204" pitchFamily="34" charset="0"/>
              <a:buChar char="•"/>
              <a:defRPr sz="1400" kern="1200" baseline="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GB" sz="1400" dirty="0"/>
              <a:t>To prepare the dataset for model development:</a:t>
            </a:r>
          </a:p>
          <a:p>
            <a:pPr marL="463550" lvl="1" indent="-285750">
              <a:buFont typeface="Arial" panose="020B0604020202020204" pitchFamily="34" charset="0"/>
              <a:buChar char="•"/>
            </a:pPr>
            <a:r>
              <a:rPr lang="en-GB" sz="1200" dirty="0"/>
              <a:t>Load dataset		</a:t>
            </a:r>
          </a:p>
          <a:p>
            <a:pPr marL="463550" lvl="1" indent="-285750">
              <a:buFont typeface="Arial" panose="020B0604020202020204" pitchFamily="34" charset="0"/>
              <a:buChar char="•"/>
            </a:pPr>
            <a:r>
              <a:rPr lang="en-GB" sz="1200" dirty="0"/>
              <a:t>Perform necessary data transformations (standardise and pre-process)</a:t>
            </a:r>
          </a:p>
          <a:p>
            <a:pPr marL="463550" lvl="1" indent="-285750">
              <a:buFont typeface="Arial" panose="020B0604020202020204" pitchFamily="34" charset="0"/>
              <a:buChar char="•"/>
            </a:pPr>
            <a:r>
              <a:rPr lang="en-GB" sz="1200" dirty="0"/>
              <a:t>Split data into training and test data sets, using </a:t>
            </a:r>
            <a:r>
              <a:rPr lang="en-GB" sz="1200" b="0" dirty="0">
                <a:solidFill>
                  <a:srgbClr val="61AFEF"/>
                </a:solidFill>
                <a:effectLst/>
                <a:latin typeface="Consolas" panose="020B0609020204030204" pitchFamily="49" charset="0"/>
              </a:rPr>
              <a:t>train_test_split</a:t>
            </a:r>
            <a:r>
              <a:rPr lang="en-GB" sz="1200" dirty="0">
                <a:solidFill>
                  <a:srgbClr val="61AFEF"/>
                </a:solidFill>
                <a:latin typeface="Consolas" panose="020B0609020204030204" pitchFamily="49" charset="0"/>
              </a:rPr>
              <a:t>()</a:t>
            </a:r>
          </a:p>
          <a:p>
            <a:pPr marL="463550" lvl="1" indent="-285750">
              <a:buFont typeface="Arial" panose="020B0604020202020204" pitchFamily="34" charset="0"/>
              <a:buChar char="•"/>
            </a:pPr>
            <a:r>
              <a:rPr lang="en-GB" sz="1200" dirty="0"/>
              <a:t>Decide which type of machine learning algorithms are most appropriate</a:t>
            </a:r>
          </a:p>
          <a:p>
            <a:pPr marL="285750" indent="-285750">
              <a:buFont typeface="Arial" panose="020B0604020202020204" pitchFamily="34" charset="0"/>
              <a:buChar char="•"/>
            </a:pPr>
            <a:r>
              <a:rPr lang="en-GB" sz="1400" dirty="0"/>
              <a:t>For each chosen algorithm:</a:t>
            </a:r>
          </a:p>
          <a:p>
            <a:pPr marL="463550" lvl="1" indent="-285750">
              <a:buFont typeface="Arial" panose="020B0604020202020204" pitchFamily="34" charset="0"/>
              <a:buChar char="•"/>
            </a:pPr>
            <a:r>
              <a:rPr lang="en-GB" sz="1200" dirty="0"/>
              <a:t>Create a </a:t>
            </a:r>
            <a:r>
              <a:rPr lang="en-GB" sz="1200" dirty="0">
                <a:solidFill>
                  <a:srgbClr val="61AFEF"/>
                </a:solidFill>
                <a:latin typeface="Consolas" panose="020B0609020204030204" pitchFamily="49" charset="0"/>
              </a:rPr>
              <a:t>GridSearchCV</a:t>
            </a:r>
            <a:r>
              <a:rPr lang="en-GB" sz="1200" dirty="0"/>
              <a:t> object and a dictionary of parameters</a:t>
            </a:r>
          </a:p>
          <a:p>
            <a:pPr marL="463550" lvl="1" indent="-285750">
              <a:buFont typeface="Arial" panose="020B0604020202020204" pitchFamily="34" charset="0"/>
              <a:buChar char="•"/>
            </a:pPr>
            <a:r>
              <a:rPr lang="en-GB" sz="1200" dirty="0"/>
              <a:t>Fit the object to the parameters</a:t>
            </a:r>
          </a:p>
          <a:p>
            <a:pPr marL="463550" lvl="1" indent="-285750">
              <a:buFont typeface="Arial" panose="020B0604020202020204" pitchFamily="34" charset="0"/>
              <a:buChar char="•"/>
            </a:pPr>
            <a:r>
              <a:rPr lang="en-GB" sz="1200" dirty="0"/>
              <a:t>Use the training data set to train the model</a:t>
            </a:r>
          </a:p>
        </p:txBody>
      </p:sp>
      <p:sp>
        <p:nvSpPr>
          <p:cNvPr id="9" name="Text Placeholder 7">
            <a:extLst>
              <a:ext uri="{FF2B5EF4-FFF2-40B4-BE49-F238E27FC236}">
                <a16:creationId xmlns:a16="http://schemas.microsoft.com/office/drawing/2014/main" id="{17A875CC-EF90-42D3-815E-2E756F4098E1}"/>
              </a:ext>
            </a:extLst>
          </p:cNvPr>
          <p:cNvSpPr txBox="1">
            <a:spLocks/>
          </p:cNvSpPr>
          <p:nvPr/>
        </p:nvSpPr>
        <p:spPr>
          <a:xfrm>
            <a:off x="4371046" y="2121171"/>
            <a:ext cx="2552253" cy="627966"/>
          </a:xfrm>
          <a:prstGeom prst="rect">
            <a:avLst/>
          </a:prstGeom>
        </p:spPr>
        <p:txBody>
          <a:bodyPr anchor="ct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tx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tx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tx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400" kern="1200" baseline="0">
                <a:solidFill>
                  <a:schemeClr val="tx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4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solidFill>
                  <a:schemeClr val="bg1"/>
                </a:solidFill>
              </a:rPr>
              <a:t>Model Evaluation</a:t>
            </a:r>
          </a:p>
        </p:txBody>
      </p:sp>
      <p:sp>
        <p:nvSpPr>
          <p:cNvPr id="10" name="Text Placeholder 6">
            <a:extLst>
              <a:ext uri="{FF2B5EF4-FFF2-40B4-BE49-F238E27FC236}">
                <a16:creationId xmlns:a16="http://schemas.microsoft.com/office/drawing/2014/main" id="{250B2867-39C2-445A-993F-32EE99985034}"/>
              </a:ext>
            </a:extLst>
          </p:cNvPr>
          <p:cNvSpPr txBox="1">
            <a:spLocks/>
          </p:cNvSpPr>
          <p:nvPr/>
        </p:nvSpPr>
        <p:spPr>
          <a:xfrm>
            <a:off x="4371047" y="2796483"/>
            <a:ext cx="3237121" cy="3440828"/>
          </a:xfrm>
          <a:prstGeom prst="rect">
            <a:avLst/>
          </a:prstGeom>
        </p:spPr>
        <p:txBody>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tx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tx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tx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400" kern="1200" baseline="0">
                <a:solidFill>
                  <a:schemeClr val="tx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4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GB" sz="1400" dirty="0">
                <a:solidFill>
                  <a:schemeClr val="bg1"/>
                </a:solidFill>
              </a:rPr>
              <a:t>For each chosen algorithm:</a:t>
            </a:r>
          </a:p>
          <a:p>
            <a:pPr marL="463550" lvl="1" indent="-285750">
              <a:buFont typeface="Arial" panose="020B0604020202020204" pitchFamily="34" charset="0"/>
              <a:buChar char="•"/>
            </a:pPr>
            <a:r>
              <a:rPr lang="en-GB" sz="1200" dirty="0">
                <a:solidFill>
                  <a:schemeClr val="bg1"/>
                </a:solidFill>
              </a:rPr>
              <a:t>Using the output GridSearchCV object:</a:t>
            </a:r>
          </a:p>
          <a:p>
            <a:pPr marL="647700" lvl="2" indent="-285750"/>
            <a:r>
              <a:rPr lang="en-GB" sz="1000" dirty="0">
                <a:solidFill>
                  <a:schemeClr val="bg1"/>
                </a:solidFill>
              </a:rPr>
              <a:t>Check the tuned hyperparameters (</a:t>
            </a:r>
            <a:r>
              <a:rPr lang="en-GB" sz="1000" dirty="0" err="1">
                <a:solidFill>
                  <a:srgbClr val="61AFEF"/>
                </a:solidFill>
                <a:latin typeface="Consolas" panose="020B0609020204030204" pitchFamily="49" charset="0"/>
              </a:rPr>
              <a:t>best_params</a:t>
            </a:r>
            <a:r>
              <a:rPr lang="en-GB" sz="1000" dirty="0">
                <a:solidFill>
                  <a:srgbClr val="61AFEF"/>
                </a:solidFill>
              </a:rPr>
              <a:t>_</a:t>
            </a:r>
            <a:r>
              <a:rPr lang="en-GB" sz="1000" dirty="0">
                <a:solidFill>
                  <a:schemeClr val="bg1"/>
                </a:solidFill>
              </a:rPr>
              <a:t>)</a:t>
            </a:r>
          </a:p>
          <a:p>
            <a:pPr marL="647700" lvl="2" indent="-285750"/>
            <a:r>
              <a:rPr lang="en-GB" sz="1000" dirty="0">
                <a:solidFill>
                  <a:schemeClr val="bg1"/>
                </a:solidFill>
              </a:rPr>
              <a:t>Check the accuracy (</a:t>
            </a:r>
            <a:r>
              <a:rPr lang="en-GB" sz="1000" dirty="0">
                <a:solidFill>
                  <a:srgbClr val="61AFEF"/>
                </a:solidFill>
                <a:latin typeface="Consolas" panose="020B0609020204030204" pitchFamily="49" charset="0"/>
              </a:rPr>
              <a:t>score </a:t>
            </a:r>
            <a:r>
              <a:rPr lang="en-GB" sz="1000" dirty="0">
                <a:solidFill>
                  <a:schemeClr val="bg1"/>
                </a:solidFill>
              </a:rPr>
              <a:t>and</a:t>
            </a:r>
            <a:r>
              <a:rPr lang="en-GB" sz="1000" dirty="0">
                <a:solidFill>
                  <a:srgbClr val="61AFEF"/>
                </a:solidFill>
                <a:latin typeface="Consolas" panose="020B0609020204030204" pitchFamily="49" charset="0"/>
              </a:rPr>
              <a:t> </a:t>
            </a:r>
            <a:r>
              <a:rPr lang="en-GB" sz="1000" dirty="0" err="1">
                <a:solidFill>
                  <a:srgbClr val="61AFEF"/>
                </a:solidFill>
                <a:latin typeface="Consolas" panose="020B0609020204030204" pitchFamily="49" charset="0"/>
              </a:rPr>
              <a:t>best_score</a:t>
            </a:r>
            <a:r>
              <a:rPr lang="en-GB" sz="1000" dirty="0">
                <a:solidFill>
                  <a:srgbClr val="61AFEF"/>
                </a:solidFill>
                <a:latin typeface="Consolas" panose="020B0609020204030204" pitchFamily="49" charset="0"/>
              </a:rPr>
              <a:t>_</a:t>
            </a:r>
            <a:r>
              <a:rPr lang="en-GB" sz="1000" dirty="0">
                <a:solidFill>
                  <a:schemeClr val="bg1"/>
                </a:solidFill>
              </a:rPr>
              <a:t>)</a:t>
            </a:r>
          </a:p>
          <a:p>
            <a:pPr marL="463550" lvl="1" indent="-285750">
              <a:buFont typeface="Arial" panose="020B0604020202020204" pitchFamily="34" charset="0"/>
              <a:buChar char="•"/>
            </a:pPr>
            <a:r>
              <a:rPr lang="en-GB" sz="1200" dirty="0">
                <a:solidFill>
                  <a:schemeClr val="bg1"/>
                </a:solidFill>
              </a:rPr>
              <a:t>Plot and examine the Confusion Matrix</a:t>
            </a:r>
          </a:p>
          <a:p>
            <a:endParaRPr lang="en-GB" sz="1400" dirty="0">
              <a:solidFill>
                <a:schemeClr val="bg1"/>
              </a:solidFill>
            </a:endParaRPr>
          </a:p>
        </p:txBody>
      </p:sp>
      <p:sp>
        <p:nvSpPr>
          <p:cNvPr id="11" name="Text Placeholder 9">
            <a:extLst>
              <a:ext uri="{FF2B5EF4-FFF2-40B4-BE49-F238E27FC236}">
                <a16:creationId xmlns:a16="http://schemas.microsoft.com/office/drawing/2014/main" id="{EDEF60D0-E34D-4BF2-91AF-AA41945706AD}"/>
              </a:ext>
            </a:extLst>
          </p:cNvPr>
          <p:cNvSpPr txBox="1">
            <a:spLocks/>
          </p:cNvSpPr>
          <p:nvPr/>
        </p:nvSpPr>
        <p:spPr>
          <a:xfrm>
            <a:off x="8330755" y="2074444"/>
            <a:ext cx="3456432" cy="721421"/>
          </a:xfrm>
          <a:prstGeom prst="rect">
            <a:avLst/>
          </a:prstGeom>
        </p:spPr>
        <p:txBody>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tx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tx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tx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400" kern="1200" baseline="0">
                <a:solidFill>
                  <a:schemeClr val="tx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4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solidFill>
                  <a:schemeClr val="bg1"/>
                </a:solidFill>
              </a:rPr>
              <a:t>Finding the Best Classification Model</a:t>
            </a:r>
          </a:p>
        </p:txBody>
      </p:sp>
      <p:sp>
        <p:nvSpPr>
          <p:cNvPr id="12" name="Text Placeholder 8">
            <a:extLst>
              <a:ext uri="{FF2B5EF4-FFF2-40B4-BE49-F238E27FC236}">
                <a16:creationId xmlns:a16="http://schemas.microsoft.com/office/drawing/2014/main" id="{416AF34B-A4D3-4B3C-BE8E-3FDD87E7BFDB}"/>
              </a:ext>
            </a:extLst>
          </p:cNvPr>
          <p:cNvSpPr txBox="1">
            <a:spLocks/>
          </p:cNvSpPr>
          <p:nvPr/>
        </p:nvSpPr>
        <p:spPr>
          <a:xfrm>
            <a:off x="8330755" y="2799668"/>
            <a:ext cx="3093837" cy="3437644"/>
          </a:xfrm>
          <a:prstGeom prst="rect">
            <a:avLst/>
          </a:prstGeom>
        </p:spPr>
        <p:txBody>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tx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tx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tx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400" kern="1200" baseline="0">
                <a:solidFill>
                  <a:schemeClr val="tx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4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GB" sz="1400" dirty="0">
                <a:solidFill>
                  <a:schemeClr val="bg1"/>
                </a:solidFill>
              </a:rPr>
              <a:t>Review the accuracy scores for all chosen algorithms</a:t>
            </a:r>
          </a:p>
          <a:p>
            <a:pPr marL="342900" indent="-342900">
              <a:buFont typeface="Arial" panose="020B0604020202020204" pitchFamily="34" charset="0"/>
              <a:buChar char="•"/>
            </a:pPr>
            <a:r>
              <a:rPr lang="en-GB" sz="1400" dirty="0">
                <a:solidFill>
                  <a:schemeClr val="bg1"/>
                </a:solidFill>
              </a:rPr>
              <a:t>The model with the highest accuracy score is determined as the best performing model</a:t>
            </a:r>
            <a:endParaRPr lang="en-GB" sz="1800" dirty="0">
              <a:solidFill>
                <a:schemeClr val="bg1"/>
              </a:solidFill>
            </a:endParaRPr>
          </a:p>
        </p:txBody>
      </p:sp>
      <p:sp>
        <p:nvSpPr>
          <p:cNvPr id="15" name="Arrow: Right 14">
            <a:extLst>
              <a:ext uri="{FF2B5EF4-FFF2-40B4-BE49-F238E27FC236}">
                <a16:creationId xmlns:a16="http://schemas.microsoft.com/office/drawing/2014/main" id="{65F135F2-FAEB-4ADF-8D3D-120DEB6BD95C}"/>
              </a:ext>
            </a:extLst>
          </p:cNvPr>
          <p:cNvSpPr/>
          <p:nvPr/>
        </p:nvSpPr>
        <p:spPr>
          <a:xfrm>
            <a:off x="3719736" y="2262749"/>
            <a:ext cx="360040" cy="344810"/>
          </a:xfrm>
          <a:prstGeom prst="rightArrow">
            <a:avLst>
              <a:gd name="adj1" fmla="val 50000"/>
              <a:gd name="adj2" fmla="val 55291"/>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p>
        </p:txBody>
      </p:sp>
      <p:sp>
        <p:nvSpPr>
          <p:cNvPr id="16" name="Arrow: Right 15">
            <a:extLst>
              <a:ext uri="{FF2B5EF4-FFF2-40B4-BE49-F238E27FC236}">
                <a16:creationId xmlns:a16="http://schemas.microsoft.com/office/drawing/2014/main" id="{6E840AD5-887F-4118-870B-DC12633121B8}"/>
              </a:ext>
            </a:extLst>
          </p:cNvPr>
          <p:cNvSpPr/>
          <p:nvPr/>
        </p:nvSpPr>
        <p:spPr>
          <a:xfrm>
            <a:off x="7608168" y="2262749"/>
            <a:ext cx="360040" cy="344810"/>
          </a:xfrm>
          <a:prstGeom prst="rightArrow">
            <a:avLst>
              <a:gd name="adj1" fmla="val 50000"/>
              <a:gd name="adj2" fmla="val 55291"/>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p>
        </p:txBody>
      </p:sp>
      <p:grpSp>
        <p:nvGrpSpPr>
          <p:cNvPr id="30" name="Group 29">
            <a:extLst>
              <a:ext uri="{FF2B5EF4-FFF2-40B4-BE49-F238E27FC236}">
                <a16:creationId xmlns:a16="http://schemas.microsoft.com/office/drawing/2014/main" id="{6099DD02-F20F-411A-AA6B-19855569220E}"/>
              </a:ext>
            </a:extLst>
          </p:cNvPr>
          <p:cNvGrpSpPr/>
          <p:nvPr/>
        </p:nvGrpSpPr>
        <p:grpSpPr>
          <a:xfrm>
            <a:off x="6610883" y="2168392"/>
            <a:ext cx="493689" cy="533524"/>
            <a:chOff x="5808998" y="4603333"/>
            <a:chExt cx="627520" cy="678153"/>
          </a:xfrm>
        </p:grpSpPr>
        <p:sp>
          <p:nvSpPr>
            <p:cNvPr id="24" name="Freeform: Shape 23">
              <a:extLst>
                <a:ext uri="{FF2B5EF4-FFF2-40B4-BE49-F238E27FC236}">
                  <a16:creationId xmlns:a16="http://schemas.microsoft.com/office/drawing/2014/main" id="{07D883C1-464F-4C67-B17F-FD5247B4E829}"/>
                </a:ext>
              </a:extLst>
            </p:cNvPr>
            <p:cNvSpPr/>
            <p:nvPr/>
          </p:nvSpPr>
          <p:spPr>
            <a:xfrm>
              <a:off x="6171760" y="4669521"/>
              <a:ext cx="261873" cy="248803"/>
            </a:xfrm>
            <a:custGeom>
              <a:avLst/>
              <a:gdLst>
                <a:gd name="connsiteX0" fmla="*/ 13393 w 261873"/>
                <a:gd name="connsiteY0" fmla="*/ 37253 h 248803"/>
                <a:gd name="connsiteX1" fmla="*/ 172175 w 261873"/>
                <a:gd name="connsiteY1" fmla="*/ 189653 h 248803"/>
                <a:gd name="connsiteX2" fmla="*/ 142838 w 261873"/>
                <a:gd name="connsiteY2" fmla="*/ 172222 h 248803"/>
                <a:gd name="connsiteX3" fmla="*/ 116341 w 261873"/>
                <a:gd name="connsiteY3" fmla="*/ 177095 h 248803"/>
                <a:gd name="connsiteX4" fmla="*/ 121215 w 261873"/>
                <a:gd name="connsiteY4" fmla="*/ 203592 h 248803"/>
                <a:gd name="connsiteX5" fmla="*/ 123788 w 261873"/>
                <a:gd name="connsiteY5" fmla="*/ 205083 h 248803"/>
                <a:gd name="connsiteX6" fmla="*/ 190463 w 261873"/>
                <a:gd name="connsiteY6" fmla="*/ 244612 h 248803"/>
                <a:gd name="connsiteX7" fmla="*/ 202369 w 261873"/>
                <a:gd name="connsiteY7" fmla="*/ 248803 h 248803"/>
                <a:gd name="connsiteX8" fmla="*/ 202845 w 261873"/>
                <a:gd name="connsiteY8" fmla="*/ 248803 h 248803"/>
                <a:gd name="connsiteX9" fmla="*/ 204369 w 261873"/>
                <a:gd name="connsiteY9" fmla="*/ 248803 h 248803"/>
                <a:gd name="connsiteX10" fmla="*/ 205131 w 261873"/>
                <a:gd name="connsiteY10" fmla="*/ 248803 h 248803"/>
                <a:gd name="connsiteX11" fmla="*/ 205131 w 261873"/>
                <a:gd name="connsiteY11" fmla="*/ 248803 h 248803"/>
                <a:gd name="connsiteX12" fmla="*/ 206655 w 261873"/>
                <a:gd name="connsiteY12" fmla="*/ 248803 h 248803"/>
                <a:gd name="connsiteX13" fmla="*/ 218276 w 261873"/>
                <a:gd name="connsiteY13" fmla="*/ 240040 h 248803"/>
                <a:gd name="connsiteX14" fmla="*/ 259995 w 261873"/>
                <a:gd name="connsiteY14" fmla="*/ 169841 h 248803"/>
                <a:gd name="connsiteX15" fmla="*/ 251057 w 261873"/>
                <a:gd name="connsiteY15" fmla="*/ 144426 h 248803"/>
                <a:gd name="connsiteX16" fmla="*/ 227134 w 261873"/>
                <a:gd name="connsiteY16" fmla="*/ 150791 h 248803"/>
                <a:gd name="connsiteX17" fmla="*/ 209513 w 261873"/>
                <a:gd name="connsiteY17" fmla="*/ 180795 h 248803"/>
                <a:gd name="connsiteX18" fmla="*/ 209513 w 261873"/>
                <a:gd name="connsiteY18" fmla="*/ 180795 h 248803"/>
                <a:gd name="connsiteX19" fmla="*/ 84640 w 261873"/>
                <a:gd name="connsiteY19" fmla="*/ 27537 h 248803"/>
                <a:gd name="connsiteX20" fmla="*/ 24728 w 261873"/>
                <a:gd name="connsiteY20" fmla="*/ 867 h 248803"/>
                <a:gd name="connsiteX21" fmla="*/ 867 w 261873"/>
                <a:gd name="connsiteY21" fmla="*/ 13393 h 248803"/>
                <a:gd name="connsiteX22" fmla="*/ 13393 w 261873"/>
                <a:gd name="connsiteY22" fmla="*/ 37253 h 248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61873" h="248803">
                  <a:moveTo>
                    <a:pt x="13393" y="37253"/>
                  </a:moveTo>
                  <a:cubicBezTo>
                    <a:pt x="87226" y="60452"/>
                    <a:pt x="145967" y="116833"/>
                    <a:pt x="172175" y="189653"/>
                  </a:cubicBezTo>
                  <a:lnTo>
                    <a:pt x="142838" y="172222"/>
                  </a:lnTo>
                  <a:cubicBezTo>
                    <a:pt x="134176" y="166251"/>
                    <a:pt x="122312" y="168433"/>
                    <a:pt x="116341" y="177095"/>
                  </a:cubicBezTo>
                  <a:cubicBezTo>
                    <a:pt x="110370" y="185758"/>
                    <a:pt x="112552" y="197621"/>
                    <a:pt x="121215" y="203592"/>
                  </a:cubicBezTo>
                  <a:cubicBezTo>
                    <a:pt x="122032" y="204156"/>
                    <a:pt x="122892" y="204654"/>
                    <a:pt x="123788" y="205083"/>
                  </a:cubicBezTo>
                  <a:lnTo>
                    <a:pt x="190463" y="244612"/>
                  </a:lnTo>
                  <a:cubicBezTo>
                    <a:pt x="193840" y="247322"/>
                    <a:pt x="198039" y="248799"/>
                    <a:pt x="202369" y="248803"/>
                  </a:cubicBezTo>
                  <a:lnTo>
                    <a:pt x="202845" y="248803"/>
                  </a:lnTo>
                  <a:lnTo>
                    <a:pt x="204369" y="248803"/>
                  </a:lnTo>
                  <a:lnTo>
                    <a:pt x="205131" y="248803"/>
                  </a:lnTo>
                  <a:lnTo>
                    <a:pt x="205131" y="248803"/>
                  </a:lnTo>
                  <a:lnTo>
                    <a:pt x="206655" y="248803"/>
                  </a:lnTo>
                  <a:cubicBezTo>
                    <a:pt x="211536" y="247535"/>
                    <a:pt x="215714" y="244384"/>
                    <a:pt x="218276" y="240040"/>
                  </a:cubicBezTo>
                  <a:lnTo>
                    <a:pt x="259995" y="169841"/>
                  </a:lnTo>
                  <a:cubicBezTo>
                    <a:pt x="264545" y="160355"/>
                    <a:pt x="260544" y="148976"/>
                    <a:pt x="251057" y="144426"/>
                  </a:cubicBezTo>
                  <a:cubicBezTo>
                    <a:pt x="242603" y="140372"/>
                    <a:pt x="232455" y="143071"/>
                    <a:pt x="227134" y="150791"/>
                  </a:cubicBezTo>
                  <a:lnTo>
                    <a:pt x="209513" y="180795"/>
                  </a:lnTo>
                  <a:lnTo>
                    <a:pt x="209513" y="180795"/>
                  </a:lnTo>
                  <a:cubicBezTo>
                    <a:pt x="187493" y="116454"/>
                    <a:pt x="143205" y="62101"/>
                    <a:pt x="84640" y="27537"/>
                  </a:cubicBezTo>
                  <a:cubicBezTo>
                    <a:pt x="65740" y="16414"/>
                    <a:pt x="45642" y="7467"/>
                    <a:pt x="24728" y="867"/>
                  </a:cubicBezTo>
                  <a:cubicBezTo>
                    <a:pt x="14680" y="-2263"/>
                    <a:pt x="3997" y="3345"/>
                    <a:pt x="867" y="13393"/>
                  </a:cubicBezTo>
                  <a:cubicBezTo>
                    <a:pt x="-2263" y="23441"/>
                    <a:pt x="3345" y="34123"/>
                    <a:pt x="13393" y="37253"/>
                  </a:cubicBezTo>
                  <a:close/>
                </a:path>
              </a:pathLst>
            </a:custGeom>
            <a:solidFill>
              <a:schemeClr val="accent2"/>
            </a:solidFill>
            <a:ln w="9525" cap="flat">
              <a:noFill/>
              <a:prstDash val="solid"/>
              <a:miter/>
            </a:ln>
          </p:spPr>
          <p:txBody>
            <a:bodyPr rtlCol="0" anchor="ctr"/>
            <a:lstStyle/>
            <a:p>
              <a:endParaRPr lang="en-GB"/>
            </a:p>
          </p:txBody>
        </p:sp>
        <p:sp>
          <p:nvSpPr>
            <p:cNvPr id="25" name="Freeform: Shape 24">
              <a:extLst>
                <a:ext uri="{FF2B5EF4-FFF2-40B4-BE49-F238E27FC236}">
                  <a16:creationId xmlns:a16="http://schemas.microsoft.com/office/drawing/2014/main" id="{4C6B533D-FB98-45EA-AD25-C054F782A646}"/>
                </a:ext>
              </a:extLst>
            </p:cNvPr>
            <p:cNvSpPr/>
            <p:nvPr/>
          </p:nvSpPr>
          <p:spPr>
            <a:xfrm>
              <a:off x="5808998" y="4701245"/>
              <a:ext cx="138654" cy="307657"/>
            </a:xfrm>
            <a:custGeom>
              <a:avLst/>
              <a:gdLst>
                <a:gd name="connsiteX0" fmla="*/ 7781 w 138654"/>
                <a:gd name="connsiteY0" fmla="*/ 292989 h 307657"/>
                <a:gd name="connsiteX1" fmla="*/ 26355 w 138654"/>
                <a:gd name="connsiteY1" fmla="*/ 307658 h 307657"/>
                <a:gd name="connsiteX2" fmla="*/ 30737 w 138654"/>
                <a:gd name="connsiteY2" fmla="*/ 307086 h 307657"/>
                <a:gd name="connsiteX3" fmla="*/ 44548 w 138654"/>
                <a:gd name="connsiteY3" fmla="*/ 284226 h 307657"/>
                <a:gd name="connsiteX4" fmla="*/ 73123 w 138654"/>
                <a:gd name="connsiteY4" fmla="*/ 101537 h 307657"/>
                <a:gd name="connsiteX5" fmla="*/ 99221 w 138654"/>
                <a:gd name="connsiteY5" fmla="*/ 65151 h 307657"/>
                <a:gd name="connsiteX6" fmla="*/ 99793 w 138654"/>
                <a:gd name="connsiteY6" fmla="*/ 65723 h 307657"/>
                <a:gd name="connsiteX7" fmla="*/ 99793 w 138654"/>
                <a:gd name="connsiteY7" fmla="*/ 100584 h 307657"/>
                <a:gd name="connsiteX8" fmla="*/ 118843 w 138654"/>
                <a:gd name="connsiteY8" fmla="*/ 119634 h 307657"/>
                <a:gd name="connsiteX9" fmla="*/ 137893 w 138654"/>
                <a:gd name="connsiteY9" fmla="*/ 100584 h 307657"/>
                <a:gd name="connsiteX10" fmla="*/ 138655 w 138654"/>
                <a:gd name="connsiteY10" fmla="*/ 19812 h 307657"/>
                <a:gd name="connsiteX11" fmla="*/ 119605 w 138654"/>
                <a:gd name="connsiteY11" fmla="*/ 762 h 307657"/>
                <a:gd name="connsiteX12" fmla="*/ 38738 w 138654"/>
                <a:gd name="connsiteY12" fmla="*/ 0 h 307657"/>
                <a:gd name="connsiteX13" fmla="*/ 19688 w 138654"/>
                <a:gd name="connsiteY13" fmla="*/ 19050 h 307657"/>
                <a:gd name="connsiteX14" fmla="*/ 38738 w 138654"/>
                <a:gd name="connsiteY14" fmla="*/ 38100 h 307657"/>
                <a:gd name="connsiteX15" fmla="*/ 72551 w 138654"/>
                <a:gd name="connsiteY15" fmla="*/ 38100 h 307657"/>
                <a:gd name="connsiteX16" fmla="*/ 39785 w 138654"/>
                <a:gd name="connsiteY16" fmla="*/ 81915 h 307657"/>
                <a:gd name="connsiteX17" fmla="*/ 7781 w 138654"/>
                <a:gd name="connsiteY17" fmla="*/ 292989 h 307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38654" h="307657">
                  <a:moveTo>
                    <a:pt x="7781" y="292989"/>
                  </a:moveTo>
                  <a:cubicBezTo>
                    <a:pt x="9816" y="301598"/>
                    <a:pt x="17509" y="307674"/>
                    <a:pt x="26355" y="307658"/>
                  </a:cubicBezTo>
                  <a:cubicBezTo>
                    <a:pt x="27833" y="307649"/>
                    <a:pt x="29305" y="307457"/>
                    <a:pt x="30737" y="307086"/>
                  </a:cubicBezTo>
                  <a:cubicBezTo>
                    <a:pt x="40806" y="304509"/>
                    <a:pt x="46951" y="294338"/>
                    <a:pt x="44548" y="284226"/>
                  </a:cubicBezTo>
                  <a:cubicBezTo>
                    <a:pt x="30027" y="221928"/>
                    <a:pt x="40273" y="156425"/>
                    <a:pt x="73123" y="101537"/>
                  </a:cubicBezTo>
                  <a:cubicBezTo>
                    <a:pt x="80730" y="88661"/>
                    <a:pt x="89464" y="76484"/>
                    <a:pt x="99221" y="65151"/>
                  </a:cubicBezTo>
                  <a:lnTo>
                    <a:pt x="99793" y="65723"/>
                  </a:lnTo>
                  <a:lnTo>
                    <a:pt x="99793" y="100584"/>
                  </a:lnTo>
                  <a:cubicBezTo>
                    <a:pt x="99793" y="111105"/>
                    <a:pt x="108322" y="119634"/>
                    <a:pt x="118843" y="119634"/>
                  </a:cubicBezTo>
                  <a:cubicBezTo>
                    <a:pt x="129364" y="119634"/>
                    <a:pt x="137893" y="111105"/>
                    <a:pt x="137893" y="100584"/>
                  </a:cubicBezTo>
                  <a:lnTo>
                    <a:pt x="138655" y="19812"/>
                  </a:lnTo>
                  <a:cubicBezTo>
                    <a:pt x="138655" y="9291"/>
                    <a:pt x="130126" y="762"/>
                    <a:pt x="119605" y="762"/>
                  </a:cubicBezTo>
                  <a:lnTo>
                    <a:pt x="38738" y="0"/>
                  </a:lnTo>
                  <a:cubicBezTo>
                    <a:pt x="28216" y="0"/>
                    <a:pt x="19688" y="8529"/>
                    <a:pt x="19688" y="19050"/>
                  </a:cubicBezTo>
                  <a:cubicBezTo>
                    <a:pt x="19688" y="29571"/>
                    <a:pt x="28216" y="38100"/>
                    <a:pt x="38738" y="38100"/>
                  </a:cubicBezTo>
                  <a:lnTo>
                    <a:pt x="72551" y="38100"/>
                  </a:lnTo>
                  <a:cubicBezTo>
                    <a:pt x="60264" y="51632"/>
                    <a:pt x="49293" y="66304"/>
                    <a:pt x="39785" y="81915"/>
                  </a:cubicBezTo>
                  <a:cubicBezTo>
                    <a:pt x="2095" y="145441"/>
                    <a:pt x="-9384" y="221146"/>
                    <a:pt x="7781" y="292989"/>
                  </a:cubicBezTo>
                  <a:close/>
                </a:path>
              </a:pathLst>
            </a:custGeom>
            <a:solidFill>
              <a:schemeClr val="accent2"/>
            </a:solidFill>
            <a:ln w="9525" cap="flat">
              <a:noFill/>
              <a:prstDash val="solid"/>
              <a:miter/>
            </a:ln>
          </p:spPr>
          <p:txBody>
            <a:bodyPr rtlCol="0" anchor="ctr"/>
            <a:lstStyle/>
            <a:p>
              <a:endParaRPr lang="en-GB"/>
            </a:p>
          </p:txBody>
        </p:sp>
        <p:sp>
          <p:nvSpPr>
            <p:cNvPr id="26" name="Freeform: Shape 25">
              <a:extLst>
                <a:ext uri="{FF2B5EF4-FFF2-40B4-BE49-F238E27FC236}">
                  <a16:creationId xmlns:a16="http://schemas.microsoft.com/office/drawing/2014/main" id="{FEFDD900-2DAA-4B04-97DB-7AA2D5D34562}"/>
                </a:ext>
              </a:extLst>
            </p:cNvPr>
            <p:cNvSpPr/>
            <p:nvPr/>
          </p:nvSpPr>
          <p:spPr>
            <a:xfrm>
              <a:off x="5996339" y="5117044"/>
              <a:ext cx="318117" cy="164442"/>
            </a:xfrm>
            <a:custGeom>
              <a:avLst/>
              <a:gdLst>
                <a:gd name="connsiteX0" fmla="*/ 285112 w 318117"/>
                <a:gd name="connsiteY0" fmla="*/ 5783 h 164442"/>
                <a:gd name="connsiteX1" fmla="*/ 68418 w 318117"/>
                <a:gd name="connsiteY1" fmla="*/ 69124 h 164442"/>
                <a:gd name="connsiteX2" fmla="*/ 68418 w 318117"/>
                <a:gd name="connsiteY2" fmla="*/ 69124 h 164442"/>
                <a:gd name="connsiteX3" fmla="*/ 98707 w 318117"/>
                <a:gd name="connsiteY3" fmla="*/ 51979 h 164442"/>
                <a:gd name="connsiteX4" fmla="*/ 105708 w 318117"/>
                <a:gd name="connsiteY4" fmla="*/ 25928 h 164442"/>
                <a:gd name="connsiteX5" fmla="*/ 79657 w 318117"/>
                <a:gd name="connsiteY5" fmla="*/ 18927 h 164442"/>
                <a:gd name="connsiteX6" fmla="*/ 9649 w 318117"/>
                <a:gd name="connsiteY6" fmla="*/ 58646 h 164442"/>
                <a:gd name="connsiteX7" fmla="*/ 2487 w 318117"/>
                <a:gd name="connsiteY7" fmla="*/ 84618 h 164442"/>
                <a:gd name="connsiteX8" fmla="*/ 2505 w 318117"/>
                <a:gd name="connsiteY8" fmla="*/ 84650 h 164442"/>
                <a:gd name="connsiteX9" fmla="*/ 42605 w 318117"/>
                <a:gd name="connsiteY9" fmla="*/ 154849 h 164442"/>
                <a:gd name="connsiteX10" fmla="*/ 68704 w 318117"/>
                <a:gd name="connsiteY10" fmla="*/ 161897 h 164442"/>
                <a:gd name="connsiteX11" fmla="*/ 75752 w 318117"/>
                <a:gd name="connsiteY11" fmla="*/ 135799 h 164442"/>
                <a:gd name="connsiteX12" fmla="*/ 58702 w 318117"/>
                <a:gd name="connsiteY12" fmla="*/ 106081 h 164442"/>
                <a:gd name="connsiteX13" fmla="*/ 311591 w 318117"/>
                <a:gd name="connsiteY13" fmla="*/ 33405 h 164442"/>
                <a:gd name="connsiteX14" fmla="*/ 313422 w 318117"/>
                <a:gd name="connsiteY14" fmla="*/ 6526 h 164442"/>
                <a:gd name="connsiteX15" fmla="*/ 286543 w 318117"/>
                <a:gd name="connsiteY15" fmla="*/ 4696 h 164442"/>
                <a:gd name="connsiteX16" fmla="*/ 285397 w 318117"/>
                <a:gd name="connsiteY16" fmla="*/ 5783 h 164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18117" h="164442">
                  <a:moveTo>
                    <a:pt x="285112" y="5783"/>
                  </a:moveTo>
                  <a:cubicBezTo>
                    <a:pt x="227208" y="60409"/>
                    <a:pt x="146627" y="83964"/>
                    <a:pt x="68418" y="69124"/>
                  </a:cubicBezTo>
                  <a:lnTo>
                    <a:pt x="68418" y="69124"/>
                  </a:lnTo>
                  <a:lnTo>
                    <a:pt x="98707" y="51979"/>
                  </a:lnTo>
                  <a:cubicBezTo>
                    <a:pt x="107834" y="46718"/>
                    <a:pt x="110969" y="35055"/>
                    <a:pt x="105708" y="25928"/>
                  </a:cubicBezTo>
                  <a:cubicBezTo>
                    <a:pt x="100447" y="16801"/>
                    <a:pt x="88784" y="13666"/>
                    <a:pt x="79657" y="18927"/>
                  </a:cubicBezTo>
                  <a:lnTo>
                    <a:pt x="9649" y="58646"/>
                  </a:lnTo>
                  <a:cubicBezTo>
                    <a:pt x="499" y="63840"/>
                    <a:pt x="-2707" y="75468"/>
                    <a:pt x="2487" y="84618"/>
                  </a:cubicBezTo>
                  <a:cubicBezTo>
                    <a:pt x="2492" y="84629"/>
                    <a:pt x="2499" y="84639"/>
                    <a:pt x="2505" y="84650"/>
                  </a:cubicBezTo>
                  <a:lnTo>
                    <a:pt x="42605" y="154849"/>
                  </a:lnTo>
                  <a:cubicBezTo>
                    <a:pt x="47866" y="164002"/>
                    <a:pt x="59550" y="167158"/>
                    <a:pt x="68704" y="161897"/>
                  </a:cubicBezTo>
                  <a:cubicBezTo>
                    <a:pt x="77857" y="156637"/>
                    <a:pt x="81013" y="144952"/>
                    <a:pt x="75752" y="135799"/>
                  </a:cubicBezTo>
                  <a:lnTo>
                    <a:pt x="58702" y="106081"/>
                  </a:lnTo>
                  <a:cubicBezTo>
                    <a:pt x="149801" y="124416"/>
                    <a:pt x="244126" y="97309"/>
                    <a:pt x="311591" y="33405"/>
                  </a:cubicBezTo>
                  <a:cubicBezTo>
                    <a:pt x="319519" y="26488"/>
                    <a:pt x="320339" y="14454"/>
                    <a:pt x="313422" y="6526"/>
                  </a:cubicBezTo>
                  <a:cubicBezTo>
                    <a:pt x="306506" y="-1401"/>
                    <a:pt x="294472" y="-2221"/>
                    <a:pt x="286543" y="4696"/>
                  </a:cubicBezTo>
                  <a:cubicBezTo>
                    <a:pt x="286147" y="5041"/>
                    <a:pt x="285764" y="5404"/>
                    <a:pt x="285397" y="5783"/>
                  </a:cubicBezTo>
                  <a:close/>
                </a:path>
              </a:pathLst>
            </a:custGeom>
            <a:solidFill>
              <a:schemeClr val="accent2"/>
            </a:solidFill>
            <a:ln w="9525" cap="flat">
              <a:noFill/>
              <a:prstDash val="solid"/>
              <a:miter/>
            </a:ln>
          </p:spPr>
          <p:txBody>
            <a:bodyPr rtlCol="0" anchor="ctr"/>
            <a:lstStyle/>
            <a:p>
              <a:endParaRPr lang="en-GB"/>
            </a:p>
          </p:txBody>
        </p:sp>
        <p:sp>
          <p:nvSpPr>
            <p:cNvPr id="27" name="Freeform: Shape 26">
              <a:extLst>
                <a:ext uri="{FF2B5EF4-FFF2-40B4-BE49-F238E27FC236}">
                  <a16:creationId xmlns:a16="http://schemas.microsoft.com/office/drawing/2014/main" id="{32E91955-5656-4290-A2B5-2129F205A14E}"/>
                </a:ext>
              </a:extLst>
            </p:cNvPr>
            <p:cNvSpPr/>
            <p:nvPr/>
          </p:nvSpPr>
          <p:spPr>
            <a:xfrm>
              <a:off x="5822156" y="5032244"/>
              <a:ext cx="152400" cy="152400"/>
            </a:xfrm>
            <a:custGeom>
              <a:avLst/>
              <a:gdLst>
                <a:gd name="connsiteX0" fmla="*/ 152400 w 152400"/>
                <a:gd name="connsiteY0" fmla="*/ 76200 h 152400"/>
                <a:gd name="connsiteX1" fmla="*/ 76200 w 152400"/>
                <a:gd name="connsiteY1" fmla="*/ 152400 h 152400"/>
                <a:gd name="connsiteX2" fmla="*/ 0 w 152400"/>
                <a:gd name="connsiteY2" fmla="*/ 76200 h 152400"/>
                <a:gd name="connsiteX3" fmla="*/ 76200 w 152400"/>
                <a:gd name="connsiteY3" fmla="*/ 0 h 152400"/>
                <a:gd name="connsiteX4" fmla="*/ 152400 w 152400"/>
                <a:gd name="connsiteY4" fmla="*/ 76200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0" h="152400">
                  <a:moveTo>
                    <a:pt x="152400" y="76200"/>
                  </a:moveTo>
                  <a:cubicBezTo>
                    <a:pt x="152400" y="118284"/>
                    <a:pt x="118284" y="152400"/>
                    <a:pt x="76200" y="152400"/>
                  </a:cubicBezTo>
                  <a:cubicBezTo>
                    <a:pt x="34116" y="152400"/>
                    <a:pt x="0" y="118284"/>
                    <a:pt x="0" y="76200"/>
                  </a:cubicBezTo>
                  <a:cubicBezTo>
                    <a:pt x="0" y="34116"/>
                    <a:pt x="34116" y="0"/>
                    <a:pt x="76200" y="0"/>
                  </a:cubicBezTo>
                  <a:cubicBezTo>
                    <a:pt x="118284" y="0"/>
                    <a:pt x="152400" y="34116"/>
                    <a:pt x="152400" y="76200"/>
                  </a:cubicBezTo>
                  <a:close/>
                </a:path>
              </a:pathLst>
            </a:custGeom>
            <a:solidFill>
              <a:schemeClr val="bg1"/>
            </a:solidFill>
            <a:ln w="9525" cap="flat">
              <a:noFill/>
              <a:prstDash val="solid"/>
              <a:miter/>
            </a:ln>
          </p:spPr>
          <p:txBody>
            <a:bodyPr rtlCol="0" anchor="ctr"/>
            <a:lstStyle/>
            <a:p>
              <a:endParaRPr lang="en-GB"/>
            </a:p>
          </p:txBody>
        </p:sp>
        <p:sp>
          <p:nvSpPr>
            <p:cNvPr id="28" name="Freeform: Shape 27">
              <a:extLst>
                <a:ext uri="{FF2B5EF4-FFF2-40B4-BE49-F238E27FC236}">
                  <a16:creationId xmlns:a16="http://schemas.microsoft.com/office/drawing/2014/main" id="{B8EBE2BC-5CA9-4209-AADE-286EB67F83F2}"/>
                </a:ext>
              </a:extLst>
            </p:cNvPr>
            <p:cNvSpPr/>
            <p:nvPr/>
          </p:nvSpPr>
          <p:spPr>
            <a:xfrm>
              <a:off x="6284118" y="4967093"/>
              <a:ext cx="152400" cy="152400"/>
            </a:xfrm>
            <a:custGeom>
              <a:avLst/>
              <a:gdLst>
                <a:gd name="connsiteX0" fmla="*/ 152400 w 152400"/>
                <a:gd name="connsiteY0" fmla="*/ 76200 h 152400"/>
                <a:gd name="connsiteX1" fmla="*/ 76200 w 152400"/>
                <a:gd name="connsiteY1" fmla="*/ 152400 h 152400"/>
                <a:gd name="connsiteX2" fmla="*/ 0 w 152400"/>
                <a:gd name="connsiteY2" fmla="*/ 76200 h 152400"/>
                <a:gd name="connsiteX3" fmla="*/ 76200 w 152400"/>
                <a:gd name="connsiteY3" fmla="*/ 0 h 152400"/>
                <a:gd name="connsiteX4" fmla="*/ 152400 w 152400"/>
                <a:gd name="connsiteY4" fmla="*/ 76200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0" h="152400">
                  <a:moveTo>
                    <a:pt x="152400" y="76200"/>
                  </a:moveTo>
                  <a:cubicBezTo>
                    <a:pt x="152400" y="118284"/>
                    <a:pt x="118284" y="152400"/>
                    <a:pt x="76200" y="152400"/>
                  </a:cubicBezTo>
                  <a:cubicBezTo>
                    <a:pt x="34116" y="152400"/>
                    <a:pt x="0" y="118284"/>
                    <a:pt x="0" y="76200"/>
                  </a:cubicBezTo>
                  <a:cubicBezTo>
                    <a:pt x="0" y="34116"/>
                    <a:pt x="34116" y="0"/>
                    <a:pt x="76200" y="0"/>
                  </a:cubicBezTo>
                  <a:cubicBezTo>
                    <a:pt x="118284" y="0"/>
                    <a:pt x="152400" y="34116"/>
                    <a:pt x="152400" y="76200"/>
                  </a:cubicBezTo>
                  <a:close/>
                </a:path>
              </a:pathLst>
            </a:custGeom>
            <a:solidFill>
              <a:schemeClr val="bg1"/>
            </a:solidFill>
            <a:ln w="9525" cap="flat">
              <a:noFill/>
              <a:prstDash val="solid"/>
              <a:miter/>
            </a:ln>
          </p:spPr>
          <p:txBody>
            <a:bodyPr rtlCol="0" anchor="ctr"/>
            <a:lstStyle/>
            <a:p>
              <a:endParaRPr lang="en-GB"/>
            </a:p>
          </p:txBody>
        </p:sp>
        <p:sp>
          <p:nvSpPr>
            <p:cNvPr id="29" name="Freeform: Shape 28">
              <a:extLst>
                <a:ext uri="{FF2B5EF4-FFF2-40B4-BE49-F238E27FC236}">
                  <a16:creationId xmlns:a16="http://schemas.microsoft.com/office/drawing/2014/main" id="{A41A1497-BE6F-478E-9A75-7701F69443A1}"/>
                </a:ext>
              </a:extLst>
            </p:cNvPr>
            <p:cNvSpPr/>
            <p:nvPr/>
          </p:nvSpPr>
          <p:spPr>
            <a:xfrm>
              <a:off x="6000749" y="4603333"/>
              <a:ext cx="152400" cy="152400"/>
            </a:xfrm>
            <a:custGeom>
              <a:avLst/>
              <a:gdLst>
                <a:gd name="connsiteX0" fmla="*/ 152400 w 152400"/>
                <a:gd name="connsiteY0" fmla="*/ 76200 h 152400"/>
                <a:gd name="connsiteX1" fmla="*/ 76200 w 152400"/>
                <a:gd name="connsiteY1" fmla="*/ 152400 h 152400"/>
                <a:gd name="connsiteX2" fmla="*/ 0 w 152400"/>
                <a:gd name="connsiteY2" fmla="*/ 76200 h 152400"/>
                <a:gd name="connsiteX3" fmla="*/ 76200 w 152400"/>
                <a:gd name="connsiteY3" fmla="*/ 0 h 152400"/>
                <a:gd name="connsiteX4" fmla="*/ 152400 w 152400"/>
                <a:gd name="connsiteY4" fmla="*/ 76200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0" h="152400">
                  <a:moveTo>
                    <a:pt x="152400" y="76200"/>
                  </a:moveTo>
                  <a:cubicBezTo>
                    <a:pt x="152400" y="118284"/>
                    <a:pt x="118284" y="152400"/>
                    <a:pt x="76200" y="152400"/>
                  </a:cubicBezTo>
                  <a:cubicBezTo>
                    <a:pt x="34116" y="152400"/>
                    <a:pt x="0" y="118284"/>
                    <a:pt x="0" y="76200"/>
                  </a:cubicBezTo>
                  <a:cubicBezTo>
                    <a:pt x="0" y="34116"/>
                    <a:pt x="34116" y="0"/>
                    <a:pt x="76200" y="0"/>
                  </a:cubicBezTo>
                  <a:cubicBezTo>
                    <a:pt x="118284" y="0"/>
                    <a:pt x="152400" y="34116"/>
                    <a:pt x="152400" y="76200"/>
                  </a:cubicBezTo>
                  <a:close/>
                </a:path>
              </a:pathLst>
            </a:custGeom>
            <a:solidFill>
              <a:schemeClr val="bg1"/>
            </a:solidFill>
            <a:ln w="9525" cap="flat">
              <a:noFill/>
              <a:prstDash val="solid"/>
              <a:miter/>
            </a:ln>
          </p:spPr>
          <p:txBody>
            <a:bodyPr rtlCol="0" anchor="ctr"/>
            <a:lstStyle/>
            <a:p>
              <a:endParaRPr lang="en-GB"/>
            </a:p>
          </p:txBody>
        </p:sp>
      </p:grpSp>
      <p:sp>
        <p:nvSpPr>
          <p:cNvPr id="33" name="Graphic 31" descr="Trophy with solid fill">
            <a:extLst>
              <a:ext uri="{FF2B5EF4-FFF2-40B4-BE49-F238E27FC236}">
                <a16:creationId xmlns:a16="http://schemas.microsoft.com/office/drawing/2014/main" id="{CCC33B09-9283-4AA2-B86E-82F36479DE2E}"/>
              </a:ext>
            </a:extLst>
          </p:cNvPr>
          <p:cNvSpPr/>
          <p:nvPr/>
        </p:nvSpPr>
        <p:spPr>
          <a:xfrm>
            <a:off x="10920536" y="2161783"/>
            <a:ext cx="504056" cy="546743"/>
          </a:xfrm>
          <a:custGeom>
            <a:avLst/>
            <a:gdLst>
              <a:gd name="connsiteX0" fmla="*/ 268778 w 314097"/>
              <a:gd name="connsiteY0" fmla="*/ 170510 h 354032"/>
              <a:gd name="connsiteX1" fmla="*/ 205958 w 314097"/>
              <a:gd name="connsiteY1" fmla="*/ 200574 h 354032"/>
              <a:gd name="connsiteX2" fmla="*/ 232881 w 314097"/>
              <a:gd name="connsiteY2" fmla="*/ 173202 h 354032"/>
              <a:gd name="connsiteX3" fmla="*/ 243201 w 314097"/>
              <a:gd name="connsiteY3" fmla="*/ 159741 h 354032"/>
              <a:gd name="connsiteX4" fmla="*/ 255316 w 314097"/>
              <a:gd name="connsiteY4" fmla="*/ 117113 h 354032"/>
              <a:gd name="connsiteX5" fmla="*/ 255316 w 314097"/>
              <a:gd name="connsiteY5" fmla="*/ 58781 h 354032"/>
              <a:gd name="connsiteX6" fmla="*/ 286726 w 314097"/>
              <a:gd name="connsiteY6" fmla="*/ 58781 h 354032"/>
              <a:gd name="connsiteX7" fmla="*/ 286726 w 314097"/>
              <a:gd name="connsiteY7" fmla="*/ 126985 h 354032"/>
              <a:gd name="connsiteX8" fmla="*/ 268778 w 314097"/>
              <a:gd name="connsiteY8" fmla="*/ 170510 h 354032"/>
              <a:gd name="connsiteX9" fmla="*/ 45768 w 314097"/>
              <a:gd name="connsiteY9" fmla="*/ 170510 h 354032"/>
              <a:gd name="connsiteX10" fmla="*/ 26923 w 314097"/>
              <a:gd name="connsiteY10" fmla="*/ 126985 h 354032"/>
              <a:gd name="connsiteX11" fmla="*/ 26923 w 314097"/>
              <a:gd name="connsiteY11" fmla="*/ 58332 h 354032"/>
              <a:gd name="connsiteX12" fmla="*/ 58332 w 314097"/>
              <a:gd name="connsiteY12" fmla="*/ 58332 h 354032"/>
              <a:gd name="connsiteX13" fmla="*/ 58332 w 314097"/>
              <a:gd name="connsiteY13" fmla="*/ 116665 h 354032"/>
              <a:gd name="connsiteX14" fmla="*/ 70448 w 314097"/>
              <a:gd name="connsiteY14" fmla="*/ 159292 h 354032"/>
              <a:gd name="connsiteX15" fmla="*/ 80768 w 314097"/>
              <a:gd name="connsiteY15" fmla="*/ 172754 h 354032"/>
              <a:gd name="connsiteX16" fmla="*/ 107691 w 314097"/>
              <a:gd name="connsiteY16" fmla="*/ 200125 h 354032"/>
              <a:gd name="connsiteX17" fmla="*/ 45768 w 314097"/>
              <a:gd name="connsiteY17" fmla="*/ 170510 h 354032"/>
              <a:gd name="connsiteX18" fmla="*/ 314097 w 314097"/>
              <a:gd name="connsiteY18" fmla="*/ 125639 h 354032"/>
              <a:gd name="connsiteX19" fmla="*/ 314097 w 314097"/>
              <a:gd name="connsiteY19" fmla="*/ 31410 h 354032"/>
              <a:gd name="connsiteX20" fmla="*/ 255765 w 314097"/>
              <a:gd name="connsiteY20" fmla="*/ 31410 h 354032"/>
              <a:gd name="connsiteX21" fmla="*/ 255765 w 314097"/>
              <a:gd name="connsiteY21" fmla="*/ 0 h 354032"/>
              <a:gd name="connsiteX22" fmla="*/ 157049 w 314097"/>
              <a:gd name="connsiteY22" fmla="*/ 0 h 354032"/>
              <a:gd name="connsiteX23" fmla="*/ 58332 w 314097"/>
              <a:gd name="connsiteY23" fmla="*/ 0 h 354032"/>
              <a:gd name="connsiteX24" fmla="*/ 58332 w 314097"/>
              <a:gd name="connsiteY24" fmla="*/ 31410 h 354032"/>
              <a:gd name="connsiteX25" fmla="*/ 0 w 314097"/>
              <a:gd name="connsiteY25" fmla="*/ 31410 h 354032"/>
              <a:gd name="connsiteX26" fmla="*/ 0 w 314097"/>
              <a:gd name="connsiteY26" fmla="*/ 125190 h 354032"/>
              <a:gd name="connsiteX27" fmla="*/ 25576 w 314097"/>
              <a:gd name="connsiteY27" fmla="*/ 188010 h 354032"/>
              <a:gd name="connsiteX28" fmla="*/ 132818 w 314097"/>
              <a:gd name="connsiteY28" fmla="*/ 228394 h 354032"/>
              <a:gd name="connsiteX29" fmla="*/ 139100 w 314097"/>
              <a:gd name="connsiteY29" fmla="*/ 250829 h 354032"/>
              <a:gd name="connsiteX30" fmla="*/ 139100 w 314097"/>
              <a:gd name="connsiteY30" fmla="*/ 309161 h 354032"/>
              <a:gd name="connsiteX31" fmla="*/ 116665 w 314097"/>
              <a:gd name="connsiteY31" fmla="*/ 309161 h 354032"/>
              <a:gd name="connsiteX32" fmla="*/ 98716 w 314097"/>
              <a:gd name="connsiteY32" fmla="*/ 327110 h 354032"/>
              <a:gd name="connsiteX33" fmla="*/ 76281 w 314097"/>
              <a:gd name="connsiteY33" fmla="*/ 327110 h 354032"/>
              <a:gd name="connsiteX34" fmla="*/ 58332 w 314097"/>
              <a:gd name="connsiteY34" fmla="*/ 345058 h 354032"/>
              <a:gd name="connsiteX35" fmla="*/ 58332 w 314097"/>
              <a:gd name="connsiteY35" fmla="*/ 354033 h 354032"/>
              <a:gd name="connsiteX36" fmla="*/ 255765 w 314097"/>
              <a:gd name="connsiteY36" fmla="*/ 354033 h 354032"/>
              <a:gd name="connsiteX37" fmla="*/ 255765 w 314097"/>
              <a:gd name="connsiteY37" fmla="*/ 345058 h 354032"/>
              <a:gd name="connsiteX38" fmla="*/ 237817 w 314097"/>
              <a:gd name="connsiteY38" fmla="*/ 327110 h 354032"/>
              <a:gd name="connsiteX39" fmla="*/ 215381 w 314097"/>
              <a:gd name="connsiteY39" fmla="*/ 327110 h 354032"/>
              <a:gd name="connsiteX40" fmla="*/ 197433 w 314097"/>
              <a:gd name="connsiteY40" fmla="*/ 309161 h 354032"/>
              <a:gd name="connsiteX41" fmla="*/ 174997 w 314097"/>
              <a:gd name="connsiteY41" fmla="*/ 309161 h 354032"/>
              <a:gd name="connsiteX42" fmla="*/ 174997 w 314097"/>
              <a:gd name="connsiteY42" fmla="*/ 251278 h 354032"/>
              <a:gd name="connsiteX43" fmla="*/ 181279 w 314097"/>
              <a:gd name="connsiteY43" fmla="*/ 228842 h 354032"/>
              <a:gd name="connsiteX44" fmla="*/ 288521 w 314097"/>
              <a:gd name="connsiteY44" fmla="*/ 188458 h 354032"/>
              <a:gd name="connsiteX45" fmla="*/ 314097 w 314097"/>
              <a:gd name="connsiteY45" fmla="*/ 125639 h 354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14097" h="354032">
                <a:moveTo>
                  <a:pt x="268778" y="170510"/>
                </a:moveTo>
                <a:cubicBezTo>
                  <a:pt x="253073" y="186664"/>
                  <a:pt x="238265" y="196984"/>
                  <a:pt x="205958" y="200574"/>
                </a:cubicBezTo>
                <a:cubicBezTo>
                  <a:pt x="214484" y="192048"/>
                  <a:pt x="224355" y="183523"/>
                  <a:pt x="232881" y="173202"/>
                </a:cubicBezTo>
                <a:cubicBezTo>
                  <a:pt x="236470" y="169164"/>
                  <a:pt x="243201" y="160190"/>
                  <a:pt x="243201" y="159741"/>
                </a:cubicBezTo>
                <a:cubicBezTo>
                  <a:pt x="250829" y="147177"/>
                  <a:pt x="255316" y="132818"/>
                  <a:pt x="255316" y="117113"/>
                </a:cubicBezTo>
                <a:lnTo>
                  <a:pt x="255316" y="58781"/>
                </a:lnTo>
                <a:lnTo>
                  <a:pt x="286726" y="58781"/>
                </a:lnTo>
                <a:lnTo>
                  <a:pt x="286726" y="126985"/>
                </a:lnTo>
                <a:cubicBezTo>
                  <a:pt x="287175" y="127882"/>
                  <a:pt x="288072" y="150318"/>
                  <a:pt x="268778" y="170510"/>
                </a:cubicBezTo>
                <a:close/>
                <a:moveTo>
                  <a:pt x="45768" y="170510"/>
                </a:moveTo>
                <a:cubicBezTo>
                  <a:pt x="26025" y="150318"/>
                  <a:pt x="26923" y="127882"/>
                  <a:pt x="26923" y="126985"/>
                </a:cubicBezTo>
                <a:lnTo>
                  <a:pt x="26923" y="58332"/>
                </a:lnTo>
                <a:lnTo>
                  <a:pt x="58332" y="58332"/>
                </a:lnTo>
                <a:lnTo>
                  <a:pt x="58332" y="116665"/>
                </a:lnTo>
                <a:cubicBezTo>
                  <a:pt x="58332" y="132370"/>
                  <a:pt x="62819" y="146728"/>
                  <a:pt x="70448" y="159292"/>
                </a:cubicBezTo>
                <a:cubicBezTo>
                  <a:pt x="70448" y="159741"/>
                  <a:pt x="77178" y="169164"/>
                  <a:pt x="80768" y="172754"/>
                </a:cubicBezTo>
                <a:cubicBezTo>
                  <a:pt x="89742" y="183074"/>
                  <a:pt x="99165" y="191599"/>
                  <a:pt x="107691" y="200125"/>
                </a:cubicBezTo>
                <a:cubicBezTo>
                  <a:pt x="76281" y="196535"/>
                  <a:pt x="61025" y="186215"/>
                  <a:pt x="45768" y="170510"/>
                </a:cubicBezTo>
                <a:close/>
                <a:moveTo>
                  <a:pt x="314097" y="125639"/>
                </a:moveTo>
                <a:lnTo>
                  <a:pt x="314097" y="31410"/>
                </a:lnTo>
                <a:lnTo>
                  <a:pt x="255765" y="31410"/>
                </a:lnTo>
                <a:lnTo>
                  <a:pt x="255765" y="0"/>
                </a:lnTo>
                <a:lnTo>
                  <a:pt x="157049" y="0"/>
                </a:lnTo>
                <a:lnTo>
                  <a:pt x="58332" y="0"/>
                </a:lnTo>
                <a:lnTo>
                  <a:pt x="58332" y="31410"/>
                </a:lnTo>
                <a:lnTo>
                  <a:pt x="0" y="31410"/>
                </a:lnTo>
                <a:lnTo>
                  <a:pt x="0" y="125190"/>
                </a:lnTo>
                <a:cubicBezTo>
                  <a:pt x="0" y="129677"/>
                  <a:pt x="0" y="160638"/>
                  <a:pt x="25576" y="188010"/>
                </a:cubicBezTo>
                <a:cubicBezTo>
                  <a:pt x="50256" y="214035"/>
                  <a:pt x="80319" y="227496"/>
                  <a:pt x="132818" y="228394"/>
                </a:cubicBezTo>
                <a:cubicBezTo>
                  <a:pt x="136857" y="235124"/>
                  <a:pt x="139100" y="242752"/>
                  <a:pt x="139100" y="250829"/>
                </a:cubicBezTo>
                <a:lnTo>
                  <a:pt x="139100" y="309161"/>
                </a:lnTo>
                <a:lnTo>
                  <a:pt x="116665" y="309161"/>
                </a:lnTo>
                <a:cubicBezTo>
                  <a:pt x="106793" y="309161"/>
                  <a:pt x="98716" y="317238"/>
                  <a:pt x="98716" y="327110"/>
                </a:cubicBezTo>
                <a:lnTo>
                  <a:pt x="76281" y="327110"/>
                </a:lnTo>
                <a:cubicBezTo>
                  <a:pt x="66409" y="327110"/>
                  <a:pt x="58332" y="335187"/>
                  <a:pt x="58332" y="345058"/>
                </a:cubicBezTo>
                <a:lnTo>
                  <a:pt x="58332" y="354033"/>
                </a:lnTo>
                <a:lnTo>
                  <a:pt x="255765" y="354033"/>
                </a:lnTo>
                <a:lnTo>
                  <a:pt x="255765" y="345058"/>
                </a:lnTo>
                <a:cubicBezTo>
                  <a:pt x="255765" y="335187"/>
                  <a:pt x="247688" y="327110"/>
                  <a:pt x="237817" y="327110"/>
                </a:cubicBezTo>
                <a:lnTo>
                  <a:pt x="215381" y="327110"/>
                </a:lnTo>
                <a:cubicBezTo>
                  <a:pt x="215381" y="317238"/>
                  <a:pt x="207304" y="309161"/>
                  <a:pt x="197433" y="309161"/>
                </a:cubicBezTo>
                <a:lnTo>
                  <a:pt x="174997" y="309161"/>
                </a:lnTo>
                <a:lnTo>
                  <a:pt x="174997" y="251278"/>
                </a:lnTo>
                <a:cubicBezTo>
                  <a:pt x="174997" y="243201"/>
                  <a:pt x="177241" y="235573"/>
                  <a:pt x="181279" y="228842"/>
                </a:cubicBezTo>
                <a:cubicBezTo>
                  <a:pt x="233778" y="227945"/>
                  <a:pt x="263842" y="214035"/>
                  <a:pt x="288521" y="188458"/>
                </a:cubicBezTo>
                <a:cubicBezTo>
                  <a:pt x="314097" y="161536"/>
                  <a:pt x="314097" y="130126"/>
                  <a:pt x="314097" y="125639"/>
                </a:cubicBezTo>
                <a:close/>
              </a:path>
            </a:pathLst>
          </a:custGeom>
          <a:solidFill>
            <a:schemeClr val="accent2"/>
          </a:solidFill>
          <a:ln w="4465" cap="flat">
            <a:noFill/>
            <a:prstDash val="solid"/>
            <a:miter/>
          </a:ln>
        </p:spPr>
        <p:txBody>
          <a:bodyPr lIns="0" tIns="0" rIns="0" bIns="216000" rtlCol="0" anchor="ctr"/>
          <a:lstStyle/>
          <a:p>
            <a:pPr algn="ctr"/>
            <a:r>
              <a:rPr lang="en-GB" sz="2400" dirty="0">
                <a:solidFill>
                  <a:schemeClr val="bg1"/>
                </a:solidFill>
              </a:rPr>
              <a:t>1</a:t>
            </a:r>
          </a:p>
        </p:txBody>
      </p:sp>
      <p:grpSp>
        <p:nvGrpSpPr>
          <p:cNvPr id="36" name="Graphic 34" descr="Gears with solid fill">
            <a:extLst>
              <a:ext uri="{FF2B5EF4-FFF2-40B4-BE49-F238E27FC236}">
                <a16:creationId xmlns:a16="http://schemas.microsoft.com/office/drawing/2014/main" id="{072446BE-97CC-4B96-BD1A-C57DDAD7EFF2}"/>
              </a:ext>
            </a:extLst>
          </p:cNvPr>
          <p:cNvGrpSpPr/>
          <p:nvPr/>
        </p:nvGrpSpPr>
        <p:grpSpPr>
          <a:xfrm>
            <a:off x="2947420" y="2213176"/>
            <a:ext cx="414510" cy="532054"/>
            <a:chOff x="6572721" y="4986786"/>
            <a:chExt cx="621030" cy="751522"/>
          </a:xfrm>
          <a:solidFill>
            <a:schemeClr val="accent2"/>
          </a:solidFill>
        </p:grpSpPr>
        <p:sp>
          <p:nvSpPr>
            <p:cNvPr id="37" name="Freeform: Shape 36">
              <a:extLst>
                <a:ext uri="{FF2B5EF4-FFF2-40B4-BE49-F238E27FC236}">
                  <a16:creationId xmlns:a16="http://schemas.microsoft.com/office/drawing/2014/main" id="{6E1C6504-1A1C-4808-89E7-A1415B71F972}"/>
                </a:ext>
              </a:extLst>
            </p:cNvPr>
            <p:cNvSpPr/>
            <p:nvPr/>
          </p:nvSpPr>
          <p:spPr>
            <a:xfrm>
              <a:off x="6787987" y="4986786"/>
              <a:ext cx="405764" cy="404812"/>
            </a:xfrm>
            <a:custGeom>
              <a:avLst/>
              <a:gdLst>
                <a:gd name="connsiteX0" fmla="*/ 202883 w 405764"/>
                <a:gd name="connsiteY0" fmla="*/ 274320 h 404812"/>
                <a:gd name="connsiteX1" fmla="*/ 131445 w 405764"/>
                <a:gd name="connsiteY1" fmla="*/ 202883 h 404812"/>
                <a:gd name="connsiteX2" fmla="*/ 202883 w 405764"/>
                <a:gd name="connsiteY2" fmla="*/ 131445 h 404812"/>
                <a:gd name="connsiteX3" fmla="*/ 274320 w 405764"/>
                <a:gd name="connsiteY3" fmla="*/ 202883 h 404812"/>
                <a:gd name="connsiteX4" fmla="*/ 202883 w 405764"/>
                <a:gd name="connsiteY4" fmla="*/ 274320 h 404812"/>
                <a:gd name="connsiteX5" fmla="*/ 363855 w 405764"/>
                <a:gd name="connsiteY5" fmla="*/ 158115 h 404812"/>
                <a:gd name="connsiteX6" fmla="*/ 348615 w 405764"/>
                <a:gd name="connsiteY6" fmla="*/ 120968 h 404812"/>
                <a:gd name="connsiteX7" fmla="*/ 363855 w 405764"/>
                <a:gd name="connsiteY7" fmla="*/ 76200 h 404812"/>
                <a:gd name="connsiteX8" fmla="*/ 329565 w 405764"/>
                <a:gd name="connsiteY8" fmla="*/ 41910 h 404812"/>
                <a:gd name="connsiteX9" fmla="*/ 284798 w 405764"/>
                <a:gd name="connsiteY9" fmla="*/ 57150 h 404812"/>
                <a:gd name="connsiteX10" fmla="*/ 247650 w 405764"/>
                <a:gd name="connsiteY10" fmla="*/ 41910 h 404812"/>
                <a:gd name="connsiteX11" fmla="*/ 226695 w 405764"/>
                <a:gd name="connsiteY11" fmla="*/ 0 h 404812"/>
                <a:gd name="connsiteX12" fmla="*/ 179070 w 405764"/>
                <a:gd name="connsiteY12" fmla="*/ 0 h 404812"/>
                <a:gd name="connsiteX13" fmla="*/ 158115 w 405764"/>
                <a:gd name="connsiteY13" fmla="*/ 41910 h 404812"/>
                <a:gd name="connsiteX14" fmla="*/ 120968 w 405764"/>
                <a:gd name="connsiteY14" fmla="*/ 57150 h 404812"/>
                <a:gd name="connsiteX15" fmla="*/ 76200 w 405764"/>
                <a:gd name="connsiteY15" fmla="*/ 41910 h 404812"/>
                <a:gd name="connsiteX16" fmla="*/ 41910 w 405764"/>
                <a:gd name="connsiteY16" fmla="*/ 76200 h 404812"/>
                <a:gd name="connsiteX17" fmla="*/ 57150 w 405764"/>
                <a:gd name="connsiteY17" fmla="*/ 120968 h 404812"/>
                <a:gd name="connsiteX18" fmla="*/ 41910 w 405764"/>
                <a:gd name="connsiteY18" fmla="*/ 158115 h 404812"/>
                <a:gd name="connsiteX19" fmla="*/ 0 w 405764"/>
                <a:gd name="connsiteY19" fmla="*/ 179070 h 404812"/>
                <a:gd name="connsiteX20" fmla="*/ 0 w 405764"/>
                <a:gd name="connsiteY20" fmla="*/ 226695 h 404812"/>
                <a:gd name="connsiteX21" fmla="*/ 41910 w 405764"/>
                <a:gd name="connsiteY21" fmla="*/ 247650 h 404812"/>
                <a:gd name="connsiteX22" fmla="*/ 57150 w 405764"/>
                <a:gd name="connsiteY22" fmla="*/ 284798 h 404812"/>
                <a:gd name="connsiteX23" fmla="*/ 41910 w 405764"/>
                <a:gd name="connsiteY23" fmla="*/ 329565 h 404812"/>
                <a:gd name="connsiteX24" fmla="*/ 75248 w 405764"/>
                <a:gd name="connsiteY24" fmla="*/ 362903 h 404812"/>
                <a:gd name="connsiteX25" fmla="*/ 120015 w 405764"/>
                <a:gd name="connsiteY25" fmla="*/ 347663 h 404812"/>
                <a:gd name="connsiteX26" fmla="*/ 157163 w 405764"/>
                <a:gd name="connsiteY26" fmla="*/ 362903 h 404812"/>
                <a:gd name="connsiteX27" fmla="*/ 178118 w 405764"/>
                <a:gd name="connsiteY27" fmla="*/ 404813 h 404812"/>
                <a:gd name="connsiteX28" fmla="*/ 225743 w 405764"/>
                <a:gd name="connsiteY28" fmla="*/ 404813 h 404812"/>
                <a:gd name="connsiteX29" fmla="*/ 246698 w 405764"/>
                <a:gd name="connsiteY29" fmla="*/ 362903 h 404812"/>
                <a:gd name="connsiteX30" fmla="*/ 283845 w 405764"/>
                <a:gd name="connsiteY30" fmla="*/ 347663 h 404812"/>
                <a:gd name="connsiteX31" fmla="*/ 328613 w 405764"/>
                <a:gd name="connsiteY31" fmla="*/ 362903 h 404812"/>
                <a:gd name="connsiteX32" fmla="*/ 362903 w 405764"/>
                <a:gd name="connsiteY32" fmla="*/ 329565 h 404812"/>
                <a:gd name="connsiteX33" fmla="*/ 347663 w 405764"/>
                <a:gd name="connsiteY33" fmla="*/ 284798 h 404812"/>
                <a:gd name="connsiteX34" fmla="*/ 363855 w 405764"/>
                <a:gd name="connsiteY34" fmla="*/ 247650 h 404812"/>
                <a:gd name="connsiteX35" fmla="*/ 405765 w 405764"/>
                <a:gd name="connsiteY35" fmla="*/ 226695 h 404812"/>
                <a:gd name="connsiteX36" fmla="*/ 405765 w 405764"/>
                <a:gd name="connsiteY36" fmla="*/ 179070 h 404812"/>
                <a:gd name="connsiteX37" fmla="*/ 363855 w 405764"/>
                <a:gd name="connsiteY37" fmla="*/ 158115 h 404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405764" h="404812">
                  <a:moveTo>
                    <a:pt x="202883" y="274320"/>
                  </a:moveTo>
                  <a:cubicBezTo>
                    <a:pt x="162877" y="274320"/>
                    <a:pt x="131445" y="241935"/>
                    <a:pt x="131445" y="202883"/>
                  </a:cubicBezTo>
                  <a:cubicBezTo>
                    <a:pt x="131445" y="163830"/>
                    <a:pt x="163830" y="131445"/>
                    <a:pt x="202883" y="131445"/>
                  </a:cubicBezTo>
                  <a:cubicBezTo>
                    <a:pt x="242888" y="131445"/>
                    <a:pt x="274320" y="163830"/>
                    <a:pt x="274320" y="202883"/>
                  </a:cubicBezTo>
                  <a:cubicBezTo>
                    <a:pt x="274320" y="241935"/>
                    <a:pt x="241935" y="274320"/>
                    <a:pt x="202883" y="274320"/>
                  </a:cubicBezTo>
                  <a:close/>
                  <a:moveTo>
                    <a:pt x="363855" y="158115"/>
                  </a:moveTo>
                  <a:cubicBezTo>
                    <a:pt x="360045" y="144780"/>
                    <a:pt x="355283" y="132398"/>
                    <a:pt x="348615" y="120968"/>
                  </a:cubicBezTo>
                  <a:lnTo>
                    <a:pt x="363855" y="76200"/>
                  </a:lnTo>
                  <a:lnTo>
                    <a:pt x="329565" y="41910"/>
                  </a:lnTo>
                  <a:lnTo>
                    <a:pt x="284798" y="57150"/>
                  </a:lnTo>
                  <a:cubicBezTo>
                    <a:pt x="273367" y="50483"/>
                    <a:pt x="260985" y="45720"/>
                    <a:pt x="247650" y="41910"/>
                  </a:cubicBezTo>
                  <a:lnTo>
                    <a:pt x="226695" y="0"/>
                  </a:lnTo>
                  <a:lnTo>
                    <a:pt x="179070" y="0"/>
                  </a:lnTo>
                  <a:lnTo>
                    <a:pt x="158115" y="41910"/>
                  </a:lnTo>
                  <a:cubicBezTo>
                    <a:pt x="144780" y="45720"/>
                    <a:pt x="132398" y="50483"/>
                    <a:pt x="120968" y="57150"/>
                  </a:cubicBezTo>
                  <a:lnTo>
                    <a:pt x="76200" y="41910"/>
                  </a:lnTo>
                  <a:lnTo>
                    <a:pt x="41910" y="76200"/>
                  </a:lnTo>
                  <a:lnTo>
                    <a:pt x="57150" y="120968"/>
                  </a:lnTo>
                  <a:cubicBezTo>
                    <a:pt x="50482" y="132398"/>
                    <a:pt x="45720" y="144780"/>
                    <a:pt x="41910" y="158115"/>
                  </a:cubicBezTo>
                  <a:lnTo>
                    <a:pt x="0" y="179070"/>
                  </a:lnTo>
                  <a:lnTo>
                    <a:pt x="0" y="226695"/>
                  </a:lnTo>
                  <a:lnTo>
                    <a:pt x="41910" y="247650"/>
                  </a:lnTo>
                  <a:cubicBezTo>
                    <a:pt x="45720" y="260985"/>
                    <a:pt x="50482" y="273368"/>
                    <a:pt x="57150" y="284798"/>
                  </a:cubicBezTo>
                  <a:lnTo>
                    <a:pt x="41910" y="329565"/>
                  </a:lnTo>
                  <a:lnTo>
                    <a:pt x="75248" y="362903"/>
                  </a:lnTo>
                  <a:lnTo>
                    <a:pt x="120015" y="347663"/>
                  </a:lnTo>
                  <a:cubicBezTo>
                    <a:pt x="131445" y="354330"/>
                    <a:pt x="143827" y="359093"/>
                    <a:pt x="157163" y="362903"/>
                  </a:cubicBezTo>
                  <a:lnTo>
                    <a:pt x="178118" y="404813"/>
                  </a:lnTo>
                  <a:lnTo>
                    <a:pt x="225743" y="404813"/>
                  </a:lnTo>
                  <a:lnTo>
                    <a:pt x="246698" y="362903"/>
                  </a:lnTo>
                  <a:cubicBezTo>
                    <a:pt x="260033" y="359093"/>
                    <a:pt x="272415" y="354330"/>
                    <a:pt x="283845" y="347663"/>
                  </a:cubicBezTo>
                  <a:lnTo>
                    <a:pt x="328613" y="362903"/>
                  </a:lnTo>
                  <a:lnTo>
                    <a:pt x="362903" y="329565"/>
                  </a:lnTo>
                  <a:lnTo>
                    <a:pt x="347663" y="284798"/>
                  </a:lnTo>
                  <a:cubicBezTo>
                    <a:pt x="354330" y="273368"/>
                    <a:pt x="360045" y="260033"/>
                    <a:pt x="363855" y="247650"/>
                  </a:cubicBezTo>
                  <a:lnTo>
                    <a:pt x="405765" y="226695"/>
                  </a:lnTo>
                  <a:lnTo>
                    <a:pt x="405765" y="179070"/>
                  </a:lnTo>
                  <a:lnTo>
                    <a:pt x="363855" y="158115"/>
                  </a:lnTo>
                  <a:close/>
                </a:path>
              </a:pathLst>
            </a:custGeom>
            <a:solidFill>
              <a:schemeClr val="bg1"/>
            </a:solidFill>
            <a:ln w="9525" cap="flat">
              <a:noFill/>
              <a:prstDash val="solid"/>
              <a:miter/>
            </a:ln>
          </p:spPr>
          <p:txBody>
            <a:bodyPr rtlCol="0" anchor="ctr"/>
            <a:lstStyle/>
            <a:p>
              <a:endParaRPr lang="en-GB"/>
            </a:p>
          </p:txBody>
        </p:sp>
        <p:sp>
          <p:nvSpPr>
            <p:cNvPr id="38" name="Freeform: Shape 37">
              <a:extLst>
                <a:ext uri="{FF2B5EF4-FFF2-40B4-BE49-F238E27FC236}">
                  <a16:creationId xmlns:a16="http://schemas.microsoft.com/office/drawing/2014/main" id="{78737F48-4961-4CEE-9BF3-B2C24547F4AD}"/>
                </a:ext>
              </a:extLst>
            </p:cNvPr>
            <p:cNvSpPr/>
            <p:nvPr/>
          </p:nvSpPr>
          <p:spPr>
            <a:xfrm>
              <a:off x="6572721" y="5333496"/>
              <a:ext cx="405765" cy="404812"/>
            </a:xfrm>
            <a:custGeom>
              <a:avLst/>
              <a:gdLst>
                <a:gd name="connsiteX0" fmla="*/ 202883 w 405765"/>
                <a:gd name="connsiteY0" fmla="*/ 274320 h 404812"/>
                <a:gd name="connsiteX1" fmla="*/ 131445 w 405765"/>
                <a:gd name="connsiteY1" fmla="*/ 202882 h 404812"/>
                <a:gd name="connsiteX2" fmla="*/ 202883 w 405765"/>
                <a:gd name="connsiteY2" fmla="*/ 131445 h 404812"/>
                <a:gd name="connsiteX3" fmla="*/ 274320 w 405765"/>
                <a:gd name="connsiteY3" fmla="*/ 202882 h 404812"/>
                <a:gd name="connsiteX4" fmla="*/ 202883 w 405765"/>
                <a:gd name="connsiteY4" fmla="*/ 274320 h 404812"/>
                <a:gd name="connsiteX5" fmla="*/ 202883 w 405765"/>
                <a:gd name="connsiteY5" fmla="*/ 274320 h 404812"/>
                <a:gd name="connsiteX6" fmla="*/ 348615 w 405765"/>
                <a:gd name="connsiteY6" fmla="*/ 120967 h 404812"/>
                <a:gd name="connsiteX7" fmla="*/ 363855 w 405765"/>
                <a:gd name="connsiteY7" fmla="*/ 76200 h 404812"/>
                <a:gd name="connsiteX8" fmla="*/ 329565 w 405765"/>
                <a:gd name="connsiteY8" fmla="*/ 41910 h 404812"/>
                <a:gd name="connsiteX9" fmla="*/ 284798 w 405765"/>
                <a:gd name="connsiteY9" fmla="*/ 57150 h 404812"/>
                <a:gd name="connsiteX10" fmla="*/ 247650 w 405765"/>
                <a:gd name="connsiteY10" fmla="*/ 41910 h 404812"/>
                <a:gd name="connsiteX11" fmla="*/ 226695 w 405765"/>
                <a:gd name="connsiteY11" fmla="*/ 0 h 404812"/>
                <a:gd name="connsiteX12" fmla="*/ 179070 w 405765"/>
                <a:gd name="connsiteY12" fmla="*/ 0 h 404812"/>
                <a:gd name="connsiteX13" fmla="*/ 158115 w 405765"/>
                <a:gd name="connsiteY13" fmla="*/ 41910 h 404812"/>
                <a:gd name="connsiteX14" fmla="*/ 120968 w 405765"/>
                <a:gd name="connsiteY14" fmla="*/ 57150 h 404812"/>
                <a:gd name="connsiteX15" fmla="*/ 76200 w 405765"/>
                <a:gd name="connsiteY15" fmla="*/ 41910 h 404812"/>
                <a:gd name="connsiteX16" fmla="*/ 42863 w 405765"/>
                <a:gd name="connsiteY16" fmla="*/ 75247 h 404812"/>
                <a:gd name="connsiteX17" fmla="*/ 57150 w 405765"/>
                <a:gd name="connsiteY17" fmla="*/ 120015 h 404812"/>
                <a:gd name="connsiteX18" fmla="*/ 41910 w 405765"/>
                <a:gd name="connsiteY18" fmla="*/ 157163 h 404812"/>
                <a:gd name="connsiteX19" fmla="*/ 0 w 405765"/>
                <a:gd name="connsiteY19" fmla="*/ 178117 h 404812"/>
                <a:gd name="connsiteX20" fmla="*/ 0 w 405765"/>
                <a:gd name="connsiteY20" fmla="*/ 225742 h 404812"/>
                <a:gd name="connsiteX21" fmla="*/ 41910 w 405765"/>
                <a:gd name="connsiteY21" fmla="*/ 246698 h 404812"/>
                <a:gd name="connsiteX22" fmla="*/ 57150 w 405765"/>
                <a:gd name="connsiteY22" fmla="*/ 283845 h 404812"/>
                <a:gd name="connsiteX23" fmla="*/ 42863 w 405765"/>
                <a:gd name="connsiteY23" fmla="*/ 328613 h 404812"/>
                <a:gd name="connsiteX24" fmla="*/ 76200 w 405765"/>
                <a:gd name="connsiteY24" fmla="*/ 361950 h 404812"/>
                <a:gd name="connsiteX25" fmla="*/ 120968 w 405765"/>
                <a:gd name="connsiteY25" fmla="*/ 347663 h 404812"/>
                <a:gd name="connsiteX26" fmla="*/ 158115 w 405765"/>
                <a:gd name="connsiteY26" fmla="*/ 362903 h 404812"/>
                <a:gd name="connsiteX27" fmla="*/ 179070 w 405765"/>
                <a:gd name="connsiteY27" fmla="*/ 404813 h 404812"/>
                <a:gd name="connsiteX28" fmla="*/ 226695 w 405765"/>
                <a:gd name="connsiteY28" fmla="*/ 404813 h 404812"/>
                <a:gd name="connsiteX29" fmla="*/ 247650 w 405765"/>
                <a:gd name="connsiteY29" fmla="*/ 362903 h 404812"/>
                <a:gd name="connsiteX30" fmla="*/ 284798 w 405765"/>
                <a:gd name="connsiteY30" fmla="*/ 347663 h 404812"/>
                <a:gd name="connsiteX31" fmla="*/ 329565 w 405765"/>
                <a:gd name="connsiteY31" fmla="*/ 362903 h 404812"/>
                <a:gd name="connsiteX32" fmla="*/ 362903 w 405765"/>
                <a:gd name="connsiteY32" fmla="*/ 328613 h 404812"/>
                <a:gd name="connsiteX33" fmla="*/ 348615 w 405765"/>
                <a:gd name="connsiteY33" fmla="*/ 284798 h 404812"/>
                <a:gd name="connsiteX34" fmla="*/ 363855 w 405765"/>
                <a:gd name="connsiteY34" fmla="*/ 247650 h 404812"/>
                <a:gd name="connsiteX35" fmla="*/ 405765 w 405765"/>
                <a:gd name="connsiteY35" fmla="*/ 226695 h 404812"/>
                <a:gd name="connsiteX36" fmla="*/ 405765 w 405765"/>
                <a:gd name="connsiteY36" fmla="*/ 179070 h 404812"/>
                <a:gd name="connsiteX37" fmla="*/ 363855 w 405765"/>
                <a:gd name="connsiteY37" fmla="*/ 158115 h 404812"/>
                <a:gd name="connsiteX38" fmla="*/ 348615 w 405765"/>
                <a:gd name="connsiteY38" fmla="*/ 120967 h 404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05765" h="404812">
                  <a:moveTo>
                    <a:pt x="202883" y="274320"/>
                  </a:moveTo>
                  <a:cubicBezTo>
                    <a:pt x="162878" y="274320"/>
                    <a:pt x="131445" y="241935"/>
                    <a:pt x="131445" y="202882"/>
                  </a:cubicBezTo>
                  <a:cubicBezTo>
                    <a:pt x="131445" y="162877"/>
                    <a:pt x="163830" y="131445"/>
                    <a:pt x="202883" y="131445"/>
                  </a:cubicBezTo>
                  <a:cubicBezTo>
                    <a:pt x="242888" y="131445"/>
                    <a:pt x="274320" y="163830"/>
                    <a:pt x="274320" y="202882"/>
                  </a:cubicBezTo>
                  <a:cubicBezTo>
                    <a:pt x="274320" y="241935"/>
                    <a:pt x="242888" y="274320"/>
                    <a:pt x="202883" y="274320"/>
                  </a:cubicBezTo>
                  <a:lnTo>
                    <a:pt x="202883" y="274320"/>
                  </a:lnTo>
                  <a:close/>
                  <a:moveTo>
                    <a:pt x="348615" y="120967"/>
                  </a:moveTo>
                  <a:lnTo>
                    <a:pt x="363855" y="76200"/>
                  </a:lnTo>
                  <a:lnTo>
                    <a:pt x="329565" y="41910"/>
                  </a:lnTo>
                  <a:lnTo>
                    <a:pt x="284798" y="57150"/>
                  </a:lnTo>
                  <a:cubicBezTo>
                    <a:pt x="273368" y="50482"/>
                    <a:pt x="260033" y="45720"/>
                    <a:pt x="247650" y="41910"/>
                  </a:cubicBezTo>
                  <a:lnTo>
                    <a:pt x="226695" y="0"/>
                  </a:lnTo>
                  <a:lnTo>
                    <a:pt x="179070" y="0"/>
                  </a:lnTo>
                  <a:lnTo>
                    <a:pt x="158115" y="41910"/>
                  </a:lnTo>
                  <a:cubicBezTo>
                    <a:pt x="144780" y="45720"/>
                    <a:pt x="132398" y="50482"/>
                    <a:pt x="120968" y="57150"/>
                  </a:cubicBezTo>
                  <a:lnTo>
                    <a:pt x="76200" y="41910"/>
                  </a:lnTo>
                  <a:lnTo>
                    <a:pt x="42863" y="75247"/>
                  </a:lnTo>
                  <a:lnTo>
                    <a:pt x="57150" y="120015"/>
                  </a:lnTo>
                  <a:cubicBezTo>
                    <a:pt x="50483" y="131445"/>
                    <a:pt x="45720" y="144780"/>
                    <a:pt x="41910" y="157163"/>
                  </a:cubicBezTo>
                  <a:lnTo>
                    <a:pt x="0" y="178117"/>
                  </a:lnTo>
                  <a:lnTo>
                    <a:pt x="0" y="225742"/>
                  </a:lnTo>
                  <a:lnTo>
                    <a:pt x="41910" y="246698"/>
                  </a:lnTo>
                  <a:cubicBezTo>
                    <a:pt x="45720" y="260032"/>
                    <a:pt x="50483" y="272415"/>
                    <a:pt x="57150" y="283845"/>
                  </a:cubicBezTo>
                  <a:lnTo>
                    <a:pt x="42863" y="328613"/>
                  </a:lnTo>
                  <a:lnTo>
                    <a:pt x="76200" y="361950"/>
                  </a:lnTo>
                  <a:lnTo>
                    <a:pt x="120968" y="347663"/>
                  </a:lnTo>
                  <a:cubicBezTo>
                    <a:pt x="132398" y="354330"/>
                    <a:pt x="144780" y="359092"/>
                    <a:pt x="158115" y="362903"/>
                  </a:cubicBezTo>
                  <a:lnTo>
                    <a:pt x="179070" y="404813"/>
                  </a:lnTo>
                  <a:lnTo>
                    <a:pt x="226695" y="404813"/>
                  </a:lnTo>
                  <a:lnTo>
                    <a:pt x="247650" y="362903"/>
                  </a:lnTo>
                  <a:cubicBezTo>
                    <a:pt x="260985" y="359092"/>
                    <a:pt x="273368" y="354330"/>
                    <a:pt x="284798" y="347663"/>
                  </a:cubicBezTo>
                  <a:lnTo>
                    <a:pt x="329565" y="362903"/>
                  </a:lnTo>
                  <a:lnTo>
                    <a:pt x="362903" y="328613"/>
                  </a:lnTo>
                  <a:lnTo>
                    <a:pt x="348615" y="284798"/>
                  </a:lnTo>
                  <a:cubicBezTo>
                    <a:pt x="355283" y="273367"/>
                    <a:pt x="360045" y="260985"/>
                    <a:pt x="363855" y="247650"/>
                  </a:cubicBezTo>
                  <a:lnTo>
                    <a:pt x="405765" y="226695"/>
                  </a:lnTo>
                  <a:lnTo>
                    <a:pt x="405765" y="179070"/>
                  </a:lnTo>
                  <a:lnTo>
                    <a:pt x="363855" y="158115"/>
                  </a:lnTo>
                  <a:cubicBezTo>
                    <a:pt x="360045" y="144780"/>
                    <a:pt x="355283" y="132397"/>
                    <a:pt x="348615" y="120967"/>
                  </a:cubicBezTo>
                  <a:close/>
                </a:path>
              </a:pathLst>
            </a:custGeom>
            <a:solidFill>
              <a:schemeClr val="accent2"/>
            </a:solidFill>
            <a:ln w="9525" cap="flat">
              <a:noFill/>
              <a:prstDash val="solid"/>
              <a:miter/>
            </a:ln>
          </p:spPr>
          <p:txBody>
            <a:bodyPr rtlCol="0" anchor="ctr"/>
            <a:lstStyle/>
            <a:p>
              <a:endParaRPr lang="en-GB"/>
            </a:p>
          </p:txBody>
        </p:sp>
      </p:grpSp>
    </p:spTree>
    <p:extLst>
      <p:ext uri="{BB962C8B-B14F-4D97-AF65-F5344CB8AC3E}">
        <p14:creationId xmlns:p14="http://schemas.microsoft.com/office/powerpoint/2010/main" val="5757145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297D654A-DCC7-4639-9E61-193D548EC7B8}"/>
              </a:ext>
            </a:extLst>
          </p:cNvPr>
          <p:cNvPicPr>
            <a:picLocks noGrp="1" noChangeAspect="1"/>
          </p:cNvPicPr>
          <p:nvPr>
            <p:ph type="pic" sz="quarter" idx="10"/>
          </p:nvPr>
        </p:nvPicPr>
        <p:blipFill>
          <a:blip r:embed="rId2"/>
          <a:srcRect t="2785" b="2785"/>
          <a:stretch>
            <a:fillRect/>
          </a:stretch>
        </p:blipFill>
        <p:spPr>
          <a:prstGeom prst="rect">
            <a:avLst/>
          </a:prstGeom>
        </p:spPr>
      </p:pic>
      <p:sp>
        <p:nvSpPr>
          <p:cNvPr id="2" name="Title 1">
            <a:extLst>
              <a:ext uri="{FF2B5EF4-FFF2-40B4-BE49-F238E27FC236}">
                <a16:creationId xmlns:a16="http://schemas.microsoft.com/office/drawing/2014/main" id="{0107FA66-646B-42C0-A453-9C2949F7188C}"/>
              </a:ext>
            </a:extLst>
          </p:cNvPr>
          <p:cNvSpPr>
            <a:spLocks noGrp="1"/>
          </p:cNvSpPr>
          <p:nvPr>
            <p:ph type="ctrTitle"/>
          </p:nvPr>
        </p:nvSpPr>
        <p:spPr>
          <a:xfrm>
            <a:off x="624040" y="980728"/>
            <a:ext cx="4104382" cy="747897"/>
          </a:xfrm>
        </p:spPr>
        <p:txBody>
          <a:bodyPr/>
          <a:lstStyle/>
          <a:p>
            <a:pPr algn="ctr"/>
            <a:r>
              <a:rPr lang="en-GB" sz="5400" dirty="0"/>
              <a:t>results</a:t>
            </a:r>
            <a:r>
              <a:rPr lang="en-GB" sz="4400" dirty="0"/>
              <a:t> </a:t>
            </a:r>
            <a:endParaRPr lang="en-US" sz="4400" dirty="0">
              <a:solidFill>
                <a:schemeClr val="accent2"/>
              </a:solidFill>
            </a:endParaRPr>
          </a:p>
        </p:txBody>
      </p:sp>
      <p:sp>
        <p:nvSpPr>
          <p:cNvPr id="7" name="Rectangle: Diagonal Corners Snipped 6">
            <a:extLst>
              <a:ext uri="{FF2B5EF4-FFF2-40B4-BE49-F238E27FC236}">
                <a16:creationId xmlns:a16="http://schemas.microsoft.com/office/drawing/2014/main" id="{B30411E9-F855-4B0F-9D2C-22D62BEBFAA5}"/>
              </a:ext>
            </a:extLst>
          </p:cNvPr>
          <p:cNvSpPr/>
          <p:nvPr/>
        </p:nvSpPr>
        <p:spPr>
          <a:xfrm>
            <a:off x="226683" y="2476619"/>
            <a:ext cx="4899099" cy="952381"/>
          </a:xfrm>
          <a:prstGeom prst="snip2DiagRect">
            <a:avLst/>
          </a:prstGeom>
          <a:ln/>
        </p:spPr>
        <p:style>
          <a:lnRef idx="3">
            <a:schemeClr val="lt1"/>
          </a:lnRef>
          <a:fillRef idx="1">
            <a:schemeClr val="accent1"/>
          </a:fillRef>
          <a:effectRef idx="1">
            <a:schemeClr val="accent1"/>
          </a:effectRef>
          <a:fontRef idx="minor">
            <a:schemeClr val="lt1"/>
          </a:fontRef>
        </p:style>
        <p:txBody>
          <a:bodyPr lIns="0" tIns="0" rIns="0" bIns="0" rtlCol="0" anchor="ctr"/>
          <a:lstStyle/>
          <a:p>
            <a:pPr algn="ctr"/>
            <a:r>
              <a:rPr lang="en-GB" sz="2400" dirty="0">
                <a:solidFill>
                  <a:schemeClr val="bg1"/>
                </a:solidFill>
              </a:rPr>
              <a:t>Exploratory Data Analysis</a:t>
            </a:r>
          </a:p>
        </p:txBody>
      </p:sp>
      <p:sp>
        <p:nvSpPr>
          <p:cNvPr id="8" name="Rectangle: Diagonal Corners Snipped 7">
            <a:extLst>
              <a:ext uri="{FF2B5EF4-FFF2-40B4-BE49-F238E27FC236}">
                <a16:creationId xmlns:a16="http://schemas.microsoft.com/office/drawing/2014/main" id="{6F7280D8-18F2-49ED-AED6-846EA92971CF}"/>
              </a:ext>
            </a:extLst>
          </p:cNvPr>
          <p:cNvSpPr/>
          <p:nvPr/>
        </p:nvSpPr>
        <p:spPr>
          <a:xfrm>
            <a:off x="226683" y="3819495"/>
            <a:ext cx="4899099" cy="952381"/>
          </a:xfrm>
          <a:prstGeom prst="snip2DiagRect">
            <a:avLst/>
          </a:prstGeom>
          <a:ln/>
        </p:spPr>
        <p:style>
          <a:lnRef idx="3">
            <a:schemeClr val="lt1"/>
          </a:lnRef>
          <a:fillRef idx="1">
            <a:schemeClr val="accent2"/>
          </a:fillRef>
          <a:effectRef idx="1">
            <a:schemeClr val="accent2"/>
          </a:effectRef>
          <a:fontRef idx="minor">
            <a:schemeClr val="lt1"/>
          </a:fontRef>
        </p:style>
        <p:txBody>
          <a:bodyPr lIns="0" tIns="0" rIns="0" bIns="0" rtlCol="0" anchor="ctr"/>
          <a:lstStyle/>
          <a:p>
            <a:pPr algn="ctr"/>
            <a:r>
              <a:rPr lang="en-GB" sz="2400" dirty="0">
                <a:solidFill>
                  <a:schemeClr val="bg1"/>
                </a:solidFill>
              </a:rPr>
              <a:t>Interactive Analytics</a:t>
            </a:r>
          </a:p>
        </p:txBody>
      </p:sp>
      <p:sp>
        <p:nvSpPr>
          <p:cNvPr id="9" name="Rectangle: Diagonal Corners Snipped 8">
            <a:extLst>
              <a:ext uri="{FF2B5EF4-FFF2-40B4-BE49-F238E27FC236}">
                <a16:creationId xmlns:a16="http://schemas.microsoft.com/office/drawing/2014/main" id="{B323FB2B-9F0E-40D7-9DF7-6512AA49013B}"/>
              </a:ext>
            </a:extLst>
          </p:cNvPr>
          <p:cNvSpPr/>
          <p:nvPr/>
        </p:nvSpPr>
        <p:spPr>
          <a:xfrm>
            <a:off x="226682" y="5162371"/>
            <a:ext cx="4899099" cy="952381"/>
          </a:xfrm>
          <a:prstGeom prst="snip2DiagRect">
            <a:avLst/>
          </a:prstGeom>
          <a:ln/>
        </p:spPr>
        <p:style>
          <a:lnRef idx="3">
            <a:schemeClr val="lt1"/>
          </a:lnRef>
          <a:fillRef idx="1">
            <a:schemeClr val="accent6"/>
          </a:fillRef>
          <a:effectRef idx="1">
            <a:schemeClr val="accent6"/>
          </a:effectRef>
          <a:fontRef idx="minor">
            <a:schemeClr val="lt1"/>
          </a:fontRef>
        </p:style>
        <p:txBody>
          <a:bodyPr lIns="0" tIns="0" rIns="0" bIns="0" rtlCol="0" anchor="ctr"/>
          <a:lstStyle/>
          <a:p>
            <a:pPr algn="ctr"/>
            <a:r>
              <a:rPr lang="en-GB" sz="2400" dirty="0">
                <a:solidFill>
                  <a:schemeClr val="bg1"/>
                </a:solidFill>
              </a:rPr>
              <a:t>Predictive Analysis</a:t>
            </a:r>
          </a:p>
        </p:txBody>
      </p:sp>
    </p:spTree>
    <p:extLst>
      <p:ext uri="{BB962C8B-B14F-4D97-AF65-F5344CB8AC3E}">
        <p14:creationId xmlns:p14="http://schemas.microsoft.com/office/powerpoint/2010/main" val="27897187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ctrTitle"/>
          </p:nvPr>
        </p:nvSpPr>
        <p:spPr>
          <a:xfrm>
            <a:off x="402933" y="2921169"/>
            <a:ext cx="11386134" cy="1015663"/>
          </a:xfrm>
        </p:spPr>
        <p:txBody>
          <a:bodyPr/>
          <a:lstStyle/>
          <a:p>
            <a:r>
              <a:rPr lang="en-GB" dirty="0"/>
              <a:t>EDA - </a:t>
            </a:r>
            <a:r>
              <a:rPr lang="en-GB" dirty="0">
                <a:solidFill>
                  <a:schemeClr val="accent2"/>
                </a:solidFill>
              </a:rPr>
              <a:t>WITH VISUALIZATION</a:t>
            </a:r>
            <a:endParaRPr lang="en-US" dirty="0">
              <a:solidFill>
                <a:schemeClr val="accent2"/>
              </a:solidFill>
            </a:endParaRPr>
          </a:p>
        </p:txBody>
      </p:sp>
    </p:spTree>
    <p:extLst>
      <p:ext uri="{BB962C8B-B14F-4D97-AF65-F5344CB8AC3E}">
        <p14:creationId xmlns:p14="http://schemas.microsoft.com/office/powerpoint/2010/main" val="28324830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Launch Site VS. FLIGHT NUMBER</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a:xfrm>
            <a:off x="404813" y="1447800"/>
            <a:ext cx="5691187" cy="4951413"/>
          </a:xfrm>
        </p:spPr>
        <p:txBody>
          <a:bodyPr/>
          <a:lstStyle/>
          <a:p>
            <a:r>
              <a:rPr lang="en-GB" sz="1600" dirty="0"/>
              <a:t>The scatter plot of Launch Site vs. Flight Number shows that:</a:t>
            </a:r>
          </a:p>
          <a:p>
            <a:pPr marL="285750" indent="-285750">
              <a:buFont typeface="Arial" panose="020B0604020202020204" pitchFamily="34" charset="0"/>
              <a:buChar char="•"/>
            </a:pPr>
            <a:r>
              <a:rPr lang="en-GB" sz="1600" dirty="0"/>
              <a:t>As the number of flights increases, the rate of success at a launch site increases. </a:t>
            </a:r>
          </a:p>
          <a:p>
            <a:pPr marL="285750" indent="-285750">
              <a:buFont typeface="Arial" panose="020B0604020202020204" pitchFamily="34" charset="0"/>
              <a:buChar char="•"/>
            </a:pPr>
            <a:r>
              <a:rPr lang="en-GB" sz="1600" dirty="0"/>
              <a:t>Most of the early flights (flight numbers &lt; 30) were launched from CCAFS SLC 40, and were generally unsuccessful. </a:t>
            </a:r>
          </a:p>
          <a:p>
            <a:pPr marL="285750" indent="-285750">
              <a:buFont typeface="Arial" panose="020B0604020202020204" pitchFamily="34" charset="0"/>
              <a:buChar char="•"/>
            </a:pPr>
            <a:r>
              <a:rPr lang="en-GB" sz="1600" dirty="0"/>
              <a:t>The flights from VAFB SLC 4E also show this trend, that earlier flights were less successful.</a:t>
            </a:r>
          </a:p>
          <a:p>
            <a:pPr marL="285750" indent="-285750">
              <a:buFont typeface="Arial" panose="020B0604020202020204" pitchFamily="34" charset="0"/>
              <a:buChar char="•"/>
            </a:pPr>
            <a:r>
              <a:rPr lang="en-GB" sz="1600" dirty="0"/>
              <a:t>No early flights were launched from KSC LC 39A, so the launches from this site are more successful.</a:t>
            </a:r>
          </a:p>
          <a:p>
            <a:pPr marL="285750" indent="-285750">
              <a:buFont typeface="Arial" panose="020B0604020202020204" pitchFamily="34" charset="0"/>
              <a:buChar char="•"/>
            </a:pPr>
            <a:r>
              <a:rPr lang="en-GB" sz="1600" dirty="0"/>
              <a:t>Above a flight number of around 30, there are significantly more successful landings (Class = 1).</a:t>
            </a:r>
          </a:p>
          <a:p>
            <a:pPr marL="285750" indent="-285750">
              <a:buFont typeface="Arial" panose="020B0604020202020204" pitchFamily="34" charset="0"/>
              <a:buChar char="•"/>
            </a:pPr>
            <a:endParaRPr lang="en-GB" sz="1600" dirty="0"/>
          </a:p>
          <a:p>
            <a:endParaRPr lang="en-GB" sz="1600" dirty="0"/>
          </a:p>
        </p:txBody>
      </p:sp>
      <p:pic>
        <p:nvPicPr>
          <p:cNvPr id="7" name="Picture 6" descr="Chart, scatter chart&#10;&#10;Description automatically generated">
            <a:extLst>
              <a:ext uri="{FF2B5EF4-FFF2-40B4-BE49-F238E27FC236}">
                <a16:creationId xmlns:a16="http://schemas.microsoft.com/office/drawing/2014/main" id="{5C6B8411-6279-4942-BECF-0E7DE08039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56039" y="1447800"/>
            <a:ext cx="5331147" cy="4842798"/>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13768179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LAUNCH SITE vs. PAYLOAD MASS</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a:xfrm>
            <a:off x="404813" y="1447800"/>
            <a:ext cx="4323035" cy="4951413"/>
          </a:xfrm>
        </p:spPr>
        <p:txBody>
          <a:bodyPr/>
          <a:lstStyle/>
          <a:p>
            <a:r>
              <a:rPr lang="en-GB" sz="1600" dirty="0"/>
              <a:t>The scatter plot of Launch Site vs. Payload Mass shows that:</a:t>
            </a:r>
          </a:p>
          <a:p>
            <a:pPr marL="285750" indent="-285750">
              <a:buFont typeface="Arial" panose="020B0604020202020204" pitchFamily="34" charset="0"/>
              <a:buChar char="•"/>
            </a:pPr>
            <a:r>
              <a:rPr lang="en-GB" sz="1600" dirty="0"/>
              <a:t>Above a payload mass of around 7000 kg, there are very few unsuccessful landings, but there is also far less data for these heavier launches.</a:t>
            </a:r>
          </a:p>
          <a:p>
            <a:pPr marL="285750" indent="-285750">
              <a:buFont typeface="Arial" panose="020B0604020202020204" pitchFamily="34" charset="0"/>
              <a:buChar char="•"/>
            </a:pPr>
            <a:r>
              <a:rPr lang="en-GB" sz="1600" dirty="0"/>
              <a:t>There is no clear correlation between payload mass and success rate for a given launch site. </a:t>
            </a:r>
          </a:p>
          <a:p>
            <a:pPr marL="285750" indent="-285750">
              <a:buFont typeface="Arial" panose="020B0604020202020204" pitchFamily="34" charset="0"/>
              <a:buChar char="•"/>
            </a:pPr>
            <a:r>
              <a:rPr lang="en-GB" sz="1600" dirty="0"/>
              <a:t>All sites launched a variety of payload masses, with most of the launches from CCAFS SLC 40 being comparatively lighter payloads (with some outliers).</a:t>
            </a:r>
          </a:p>
        </p:txBody>
      </p:sp>
      <p:pic>
        <p:nvPicPr>
          <p:cNvPr id="5" name="Picture 4" descr="A picture containing text&#10;&#10;Description automatically generated">
            <a:extLst>
              <a:ext uri="{FF2B5EF4-FFF2-40B4-BE49-F238E27FC236}">
                <a16:creationId xmlns:a16="http://schemas.microsoft.com/office/drawing/2014/main" id="{55169FBA-5246-41EB-B939-86215F8A6E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43872" y="1484784"/>
            <a:ext cx="6843315" cy="3998341"/>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26648903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Success Rate vs. Orbit Type</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a:xfrm>
            <a:off x="404813" y="1447800"/>
            <a:ext cx="4683075" cy="4951413"/>
          </a:xfrm>
        </p:spPr>
        <p:txBody>
          <a:bodyPr/>
          <a:lstStyle/>
          <a:p>
            <a:r>
              <a:rPr lang="en-GB" sz="1600" dirty="0"/>
              <a:t>The bar chart of Success Rate vs. Orbit Type shows that the following orbits have the highest (100%) success rate:</a:t>
            </a:r>
          </a:p>
          <a:p>
            <a:pPr marL="285750" indent="-285750">
              <a:buFont typeface="Arial" panose="020B0604020202020204" pitchFamily="34" charset="0"/>
              <a:buChar char="•"/>
            </a:pPr>
            <a:r>
              <a:rPr lang="en-GB" sz="1600" dirty="0"/>
              <a:t>ES-L1 (Earth-Sun First Lagrangian Point)</a:t>
            </a:r>
          </a:p>
          <a:p>
            <a:pPr marL="285750" indent="-285750">
              <a:buFont typeface="Arial" panose="020B0604020202020204" pitchFamily="34" charset="0"/>
              <a:buChar char="•"/>
            </a:pPr>
            <a:r>
              <a:rPr lang="en-GB" sz="1600" dirty="0"/>
              <a:t>GEO (Geostationary Orbit)</a:t>
            </a:r>
          </a:p>
          <a:p>
            <a:pPr marL="285750" indent="-285750">
              <a:buFont typeface="Arial" panose="020B0604020202020204" pitchFamily="34" charset="0"/>
              <a:buChar char="•"/>
            </a:pPr>
            <a:r>
              <a:rPr lang="en-GB" sz="1600" dirty="0"/>
              <a:t>HEO (High Earth Orbit)</a:t>
            </a:r>
          </a:p>
          <a:p>
            <a:pPr marL="285750" indent="-285750">
              <a:buFont typeface="Arial" panose="020B0604020202020204" pitchFamily="34" charset="0"/>
              <a:buChar char="•"/>
            </a:pPr>
            <a:r>
              <a:rPr lang="en-GB" sz="1600" dirty="0"/>
              <a:t>SSO (Sun-synchronous Orbit)</a:t>
            </a:r>
          </a:p>
          <a:p>
            <a:pPr marL="285750" indent="-285750">
              <a:buFont typeface="Arial" panose="020B0604020202020204" pitchFamily="34" charset="0"/>
              <a:buChar char="•"/>
            </a:pPr>
            <a:endParaRPr lang="en-GB" sz="1600" dirty="0"/>
          </a:p>
          <a:p>
            <a:r>
              <a:rPr lang="en-GB" sz="1600" dirty="0"/>
              <a:t>The orbit with the lowest (0%) success rate is:</a:t>
            </a:r>
          </a:p>
          <a:p>
            <a:pPr marL="285750" indent="-285750">
              <a:buFont typeface="Arial" panose="020B0604020202020204" pitchFamily="34" charset="0"/>
              <a:buChar char="•"/>
            </a:pPr>
            <a:r>
              <a:rPr lang="en-GB" sz="1600" dirty="0"/>
              <a:t>SO (Heliocentric Orbit)</a:t>
            </a:r>
          </a:p>
        </p:txBody>
      </p:sp>
      <p:pic>
        <p:nvPicPr>
          <p:cNvPr id="5" name="Picture 4" descr="Chart, bar chart&#10;&#10;Description automatically generated">
            <a:extLst>
              <a:ext uri="{FF2B5EF4-FFF2-40B4-BE49-F238E27FC236}">
                <a16:creationId xmlns:a16="http://schemas.microsoft.com/office/drawing/2014/main" id="{E3DB5035-D572-425E-90E8-DECB9D02F3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47928" y="1457693"/>
            <a:ext cx="6334497" cy="4300180"/>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827668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hlinkClick r:id="" action="ppaction://noaction"/>
            <a:extLst>
              <a:ext uri="{FF2B5EF4-FFF2-40B4-BE49-F238E27FC236}">
                <a16:creationId xmlns:a16="http://schemas.microsoft.com/office/drawing/2014/main" id="{065F3DF3-7DCA-43E6-B9BA-F24A44ED59CE}"/>
              </a:ext>
            </a:extLst>
          </p:cNvPr>
          <p:cNvSpPr/>
          <p:nvPr>
            <p:custDataLst>
              <p:tags r:id="rId2"/>
            </p:custDataLst>
          </p:nvPr>
        </p:nvSpPr>
        <p:spPr>
          <a:xfrm>
            <a:off x="1194769" y="4570959"/>
            <a:ext cx="2721900" cy="36933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spcBef>
                <a:spcPct val="0"/>
              </a:spcBef>
              <a:spcAft>
                <a:spcPct val="0"/>
              </a:spcAft>
            </a:pPr>
            <a:r>
              <a:rPr lang="en-US" sz="2400">
                <a:solidFill>
                  <a:schemeClr val="bg1"/>
                </a:solidFill>
              </a:rPr>
              <a:t>Appendix</a:t>
            </a:r>
          </a:p>
        </p:txBody>
      </p:sp>
      <p:sp>
        <p:nvSpPr>
          <p:cNvPr id="18" name="Rectangle 17">
            <a:hlinkClick r:id="" action="ppaction://noaction"/>
            <a:extLst>
              <a:ext uri="{FF2B5EF4-FFF2-40B4-BE49-F238E27FC236}">
                <a16:creationId xmlns:a16="http://schemas.microsoft.com/office/drawing/2014/main" id="{1BF4A50B-178E-482D-85E9-5D071A9EF429}"/>
              </a:ext>
            </a:extLst>
          </p:cNvPr>
          <p:cNvSpPr/>
          <p:nvPr>
            <p:custDataLst>
              <p:tags r:id="rId3"/>
            </p:custDataLst>
          </p:nvPr>
        </p:nvSpPr>
        <p:spPr>
          <a:xfrm>
            <a:off x="407369" y="4570959"/>
            <a:ext cx="660400" cy="36933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spcBef>
                <a:spcPct val="0"/>
              </a:spcBef>
              <a:spcAft>
                <a:spcPct val="0"/>
              </a:spcAft>
            </a:pPr>
            <a:r>
              <a:rPr lang="en-US" sz="2400" b="1">
                <a:solidFill>
                  <a:schemeClr val="accent2"/>
                </a:solidFill>
              </a:rPr>
              <a:t>06</a:t>
            </a:r>
          </a:p>
        </p:txBody>
      </p:sp>
      <p:sp>
        <p:nvSpPr>
          <p:cNvPr id="16" name="Rectangle 15">
            <a:hlinkClick r:id="rId16" action="ppaction://hlinksldjump"/>
            <a:extLst>
              <a:ext uri="{FF2B5EF4-FFF2-40B4-BE49-F238E27FC236}">
                <a16:creationId xmlns:a16="http://schemas.microsoft.com/office/drawing/2014/main" id="{78A5BD09-27BF-4985-9769-14B3FC8052DE}"/>
              </a:ext>
            </a:extLst>
          </p:cNvPr>
          <p:cNvSpPr/>
          <p:nvPr>
            <p:custDataLst>
              <p:tags r:id="rId4"/>
            </p:custDataLst>
          </p:nvPr>
        </p:nvSpPr>
        <p:spPr>
          <a:xfrm>
            <a:off x="1194769" y="4011127"/>
            <a:ext cx="2721900" cy="36933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spcBef>
                <a:spcPct val="0"/>
              </a:spcBef>
              <a:spcAft>
                <a:spcPct val="0"/>
              </a:spcAft>
            </a:pPr>
            <a:r>
              <a:rPr lang="en-US" sz="2400" dirty="0">
                <a:solidFill>
                  <a:schemeClr val="bg1"/>
                </a:solidFill>
              </a:rPr>
              <a:t>Conclusions</a:t>
            </a:r>
          </a:p>
        </p:txBody>
      </p:sp>
      <p:sp>
        <p:nvSpPr>
          <p:cNvPr id="15" name="Rectangle 14">
            <a:hlinkClick r:id="rId16" action="ppaction://hlinksldjump"/>
            <a:extLst>
              <a:ext uri="{FF2B5EF4-FFF2-40B4-BE49-F238E27FC236}">
                <a16:creationId xmlns:a16="http://schemas.microsoft.com/office/drawing/2014/main" id="{0965A3A3-B66E-4C90-8D56-CB0808922BF0}"/>
              </a:ext>
            </a:extLst>
          </p:cNvPr>
          <p:cNvSpPr/>
          <p:nvPr>
            <p:custDataLst>
              <p:tags r:id="rId5"/>
            </p:custDataLst>
          </p:nvPr>
        </p:nvSpPr>
        <p:spPr>
          <a:xfrm>
            <a:off x="407369" y="4011127"/>
            <a:ext cx="660400" cy="36933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spcBef>
                <a:spcPct val="0"/>
              </a:spcBef>
              <a:spcAft>
                <a:spcPct val="0"/>
              </a:spcAft>
            </a:pPr>
            <a:r>
              <a:rPr lang="en-US" sz="2400" b="1">
                <a:solidFill>
                  <a:schemeClr val="accent2"/>
                </a:solidFill>
              </a:rPr>
              <a:t>05</a:t>
            </a:r>
          </a:p>
        </p:txBody>
      </p:sp>
      <p:sp>
        <p:nvSpPr>
          <p:cNvPr id="13" name="Rectangle 12">
            <a:hlinkClick r:id="rId17" action="ppaction://hlinksldjump"/>
            <a:extLst>
              <a:ext uri="{FF2B5EF4-FFF2-40B4-BE49-F238E27FC236}">
                <a16:creationId xmlns:a16="http://schemas.microsoft.com/office/drawing/2014/main" id="{4D6BAE52-5972-4601-8F24-6B4E513B1296}"/>
              </a:ext>
            </a:extLst>
          </p:cNvPr>
          <p:cNvSpPr/>
          <p:nvPr>
            <p:custDataLst>
              <p:tags r:id="rId6"/>
            </p:custDataLst>
          </p:nvPr>
        </p:nvSpPr>
        <p:spPr>
          <a:xfrm>
            <a:off x="1194769" y="3451295"/>
            <a:ext cx="2721900" cy="36933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spcBef>
                <a:spcPct val="0"/>
              </a:spcBef>
              <a:spcAft>
                <a:spcPct val="0"/>
              </a:spcAft>
            </a:pPr>
            <a:r>
              <a:rPr lang="en-US" sz="2400">
                <a:solidFill>
                  <a:schemeClr val="bg1"/>
                </a:solidFill>
              </a:rPr>
              <a:t>Results</a:t>
            </a:r>
          </a:p>
        </p:txBody>
      </p:sp>
      <p:sp>
        <p:nvSpPr>
          <p:cNvPr id="12" name="Rectangle 11">
            <a:hlinkClick r:id="rId17" action="ppaction://hlinksldjump"/>
            <a:extLst>
              <a:ext uri="{FF2B5EF4-FFF2-40B4-BE49-F238E27FC236}">
                <a16:creationId xmlns:a16="http://schemas.microsoft.com/office/drawing/2014/main" id="{EA9C00F2-A5CB-41EC-A0CE-FF29508B3AC3}"/>
              </a:ext>
            </a:extLst>
          </p:cNvPr>
          <p:cNvSpPr/>
          <p:nvPr>
            <p:custDataLst>
              <p:tags r:id="rId7"/>
            </p:custDataLst>
          </p:nvPr>
        </p:nvSpPr>
        <p:spPr>
          <a:xfrm>
            <a:off x="407369" y="3451295"/>
            <a:ext cx="660400" cy="36933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spcBef>
                <a:spcPct val="0"/>
              </a:spcBef>
              <a:spcAft>
                <a:spcPct val="0"/>
              </a:spcAft>
            </a:pPr>
            <a:r>
              <a:rPr lang="en-US" sz="2400" b="1">
                <a:solidFill>
                  <a:schemeClr val="accent2"/>
                </a:solidFill>
              </a:rPr>
              <a:t>04</a:t>
            </a:r>
          </a:p>
        </p:txBody>
      </p:sp>
      <p:sp>
        <p:nvSpPr>
          <p:cNvPr id="10" name="Rectangle 9">
            <a:hlinkClick r:id="rId18" action="ppaction://hlinksldjump"/>
            <a:extLst>
              <a:ext uri="{FF2B5EF4-FFF2-40B4-BE49-F238E27FC236}">
                <a16:creationId xmlns:a16="http://schemas.microsoft.com/office/drawing/2014/main" id="{B1A5EC81-C10F-44C5-90E9-B0AE59EA4597}"/>
              </a:ext>
            </a:extLst>
          </p:cNvPr>
          <p:cNvSpPr/>
          <p:nvPr>
            <p:custDataLst>
              <p:tags r:id="rId8"/>
            </p:custDataLst>
          </p:nvPr>
        </p:nvSpPr>
        <p:spPr>
          <a:xfrm>
            <a:off x="1194769" y="2891463"/>
            <a:ext cx="2721900" cy="36933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spcBef>
                <a:spcPct val="0"/>
              </a:spcBef>
              <a:spcAft>
                <a:spcPct val="0"/>
              </a:spcAft>
            </a:pPr>
            <a:r>
              <a:rPr lang="en-US" sz="2400" dirty="0">
                <a:solidFill>
                  <a:schemeClr val="bg1"/>
                </a:solidFill>
              </a:rPr>
              <a:t>Methodology</a:t>
            </a:r>
          </a:p>
        </p:txBody>
      </p:sp>
      <p:sp>
        <p:nvSpPr>
          <p:cNvPr id="9" name="Rectangle 8">
            <a:hlinkClick r:id="rId18" action="ppaction://hlinksldjump"/>
            <a:extLst>
              <a:ext uri="{FF2B5EF4-FFF2-40B4-BE49-F238E27FC236}">
                <a16:creationId xmlns:a16="http://schemas.microsoft.com/office/drawing/2014/main" id="{512F0378-6D43-4623-8FED-9185E915F1B3}"/>
              </a:ext>
            </a:extLst>
          </p:cNvPr>
          <p:cNvSpPr/>
          <p:nvPr>
            <p:custDataLst>
              <p:tags r:id="rId9"/>
            </p:custDataLst>
          </p:nvPr>
        </p:nvSpPr>
        <p:spPr>
          <a:xfrm>
            <a:off x="407369" y="2891463"/>
            <a:ext cx="660400" cy="36933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spcBef>
                <a:spcPct val="0"/>
              </a:spcBef>
              <a:spcAft>
                <a:spcPct val="0"/>
              </a:spcAft>
            </a:pPr>
            <a:r>
              <a:rPr lang="en-US" sz="2400" b="1">
                <a:solidFill>
                  <a:schemeClr val="accent2"/>
                </a:solidFill>
              </a:rPr>
              <a:t>03</a:t>
            </a:r>
          </a:p>
        </p:txBody>
      </p:sp>
      <p:sp>
        <p:nvSpPr>
          <p:cNvPr id="7" name="Rectangle 6">
            <a:hlinkClick r:id="rId19" action="ppaction://hlinksldjump"/>
            <a:extLst>
              <a:ext uri="{FF2B5EF4-FFF2-40B4-BE49-F238E27FC236}">
                <a16:creationId xmlns:a16="http://schemas.microsoft.com/office/drawing/2014/main" id="{4F7A5919-95F3-47F3-AB7E-F51A0B7358CB}"/>
              </a:ext>
            </a:extLst>
          </p:cNvPr>
          <p:cNvSpPr/>
          <p:nvPr>
            <p:custDataLst>
              <p:tags r:id="rId10"/>
            </p:custDataLst>
          </p:nvPr>
        </p:nvSpPr>
        <p:spPr>
          <a:xfrm>
            <a:off x="1194769" y="2331631"/>
            <a:ext cx="2721900" cy="36933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spcBef>
                <a:spcPct val="0"/>
              </a:spcBef>
              <a:spcAft>
                <a:spcPct val="0"/>
              </a:spcAft>
            </a:pPr>
            <a:r>
              <a:rPr lang="en-US" sz="2400">
                <a:solidFill>
                  <a:schemeClr val="bg1"/>
                </a:solidFill>
              </a:rPr>
              <a:t>Introduction</a:t>
            </a:r>
          </a:p>
        </p:txBody>
      </p:sp>
      <p:sp>
        <p:nvSpPr>
          <p:cNvPr id="6" name="Rectangle 5">
            <a:hlinkClick r:id="rId19" action="ppaction://hlinksldjump"/>
            <a:extLst>
              <a:ext uri="{FF2B5EF4-FFF2-40B4-BE49-F238E27FC236}">
                <a16:creationId xmlns:a16="http://schemas.microsoft.com/office/drawing/2014/main" id="{36702C2B-D30F-4AAD-876B-44849EBF6DC2}"/>
              </a:ext>
            </a:extLst>
          </p:cNvPr>
          <p:cNvSpPr/>
          <p:nvPr>
            <p:custDataLst>
              <p:tags r:id="rId11"/>
            </p:custDataLst>
          </p:nvPr>
        </p:nvSpPr>
        <p:spPr>
          <a:xfrm>
            <a:off x="407369" y="2331631"/>
            <a:ext cx="660400" cy="36933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spcBef>
                <a:spcPct val="0"/>
              </a:spcBef>
              <a:spcAft>
                <a:spcPct val="0"/>
              </a:spcAft>
            </a:pPr>
            <a:r>
              <a:rPr lang="en-US" sz="2400" b="1">
                <a:solidFill>
                  <a:schemeClr val="accent2"/>
                </a:solidFill>
              </a:rPr>
              <a:t>02</a:t>
            </a:r>
          </a:p>
        </p:txBody>
      </p:sp>
      <p:sp>
        <p:nvSpPr>
          <p:cNvPr id="4" name="Rectangle 3">
            <a:hlinkClick r:id="rId20" action="ppaction://hlinksldjump"/>
            <a:extLst>
              <a:ext uri="{FF2B5EF4-FFF2-40B4-BE49-F238E27FC236}">
                <a16:creationId xmlns:a16="http://schemas.microsoft.com/office/drawing/2014/main" id="{A7F82AF1-1BE4-44B1-9360-3CD9C691B8C7}"/>
              </a:ext>
            </a:extLst>
          </p:cNvPr>
          <p:cNvSpPr/>
          <p:nvPr>
            <p:custDataLst>
              <p:tags r:id="rId12"/>
            </p:custDataLst>
          </p:nvPr>
        </p:nvSpPr>
        <p:spPr>
          <a:xfrm>
            <a:off x="1194769" y="1771799"/>
            <a:ext cx="2721900" cy="36933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spcBef>
                <a:spcPct val="0"/>
              </a:spcBef>
              <a:spcAft>
                <a:spcPct val="0"/>
              </a:spcAft>
            </a:pPr>
            <a:r>
              <a:rPr lang="en-US" sz="2400" dirty="0">
                <a:solidFill>
                  <a:schemeClr val="bg1"/>
                </a:solidFill>
              </a:rPr>
              <a:t>Executive Summary</a:t>
            </a:r>
          </a:p>
        </p:txBody>
      </p:sp>
      <p:sp>
        <p:nvSpPr>
          <p:cNvPr id="3" name="Rectangle 2">
            <a:hlinkClick r:id="rId20" action="ppaction://hlinksldjump"/>
            <a:extLst>
              <a:ext uri="{FF2B5EF4-FFF2-40B4-BE49-F238E27FC236}">
                <a16:creationId xmlns:a16="http://schemas.microsoft.com/office/drawing/2014/main" id="{EF1A8085-A16A-4345-96A5-4A77B9ED2DC5}"/>
              </a:ext>
            </a:extLst>
          </p:cNvPr>
          <p:cNvSpPr/>
          <p:nvPr>
            <p:custDataLst>
              <p:tags r:id="rId13"/>
            </p:custDataLst>
          </p:nvPr>
        </p:nvSpPr>
        <p:spPr>
          <a:xfrm>
            <a:off x="407369" y="1771799"/>
            <a:ext cx="660400" cy="36933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spcBef>
                <a:spcPct val="0"/>
              </a:spcBef>
              <a:spcAft>
                <a:spcPct val="0"/>
              </a:spcAft>
            </a:pPr>
            <a:r>
              <a:rPr lang="en-US" sz="2400" b="1">
                <a:solidFill>
                  <a:schemeClr val="accent2"/>
                </a:solidFill>
              </a:rPr>
              <a:t>01</a:t>
            </a:r>
          </a:p>
        </p:txBody>
      </p:sp>
      <p:sp>
        <p:nvSpPr>
          <p:cNvPr id="2" name="Title 1">
            <a:extLst>
              <a:ext uri="{FF2B5EF4-FFF2-40B4-BE49-F238E27FC236}">
                <a16:creationId xmlns:a16="http://schemas.microsoft.com/office/drawing/2014/main" id="{9DA7942F-E308-45F3-899D-1E7F9E29A512}"/>
              </a:ext>
            </a:extLst>
          </p:cNvPr>
          <p:cNvSpPr>
            <a:spLocks noGrp="1"/>
          </p:cNvSpPr>
          <p:nvPr>
            <p:ph type="title"/>
            <p:custDataLst>
              <p:tags r:id="rId14"/>
            </p:custDataLst>
          </p:nvPr>
        </p:nvSpPr>
        <p:spPr/>
        <p:txBody>
          <a:bodyPr/>
          <a:lstStyle/>
          <a:p>
            <a:r>
              <a:rPr lang="en-US" dirty="0"/>
              <a:t>OUTLINE</a:t>
            </a:r>
          </a:p>
        </p:txBody>
      </p:sp>
    </p:spTree>
    <p:custDataLst>
      <p:tags r:id="rId1"/>
    </p:custDataLst>
    <p:extLst>
      <p:ext uri="{BB962C8B-B14F-4D97-AF65-F5344CB8AC3E}">
        <p14:creationId xmlns:p14="http://schemas.microsoft.com/office/powerpoint/2010/main" val="17197661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Orbit Type vs. flight number</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a:xfrm>
            <a:off x="404813" y="1447800"/>
            <a:ext cx="4611067" cy="4951413"/>
          </a:xfrm>
        </p:spPr>
        <p:txBody>
          <a:bodyPr/>
          <a:lstStyle/>
          <a:p>
            <a:r>
              <a:rPr lang="en-GB" sz="1600" dirty="0"/>
              <a:t>This scatter plot of Orbit Type vs. Flight number shows a few useful things that the previous plots did not, such as:</a:t>
            </a:r>
          </a:p>
          <a:p>
            <a:pPr marL="285750" indent="-285750">
              <a:buFont typeface="Arial" panose="020B0604020202020204" pitchFamily="34" charset="0"/>
              <a:buChar char="•"/>
            </a:pPr>
            <a:r>
              <a:rPr lang="en-GB" sz="1600" dirty="0"/>
              <a:t>The 100% success rate of GEO, HEO, and ES-L1 orbits can be explained by only having 1 flight into the respective orbits. </a:t>
            </a:r>
          </a:p>
          <a:p>
            <a:pPr marL="285750" indent="-285750">
              <a:buFont typeface="Arial" panose="020B0604020202020204" pitchFamily="34" charset="0"/>
              <a:buChar char="•"/>
            </a:pPr>
            <a:r>
              <a:rPr lang="en-GB" sz="1600" dirty="0"/>
              <a:t>The 100% success rate in SSO is more impressive, with 5 successful flights.</a:t>
            </a:r>
          </a:p>
          <a:p>
            <a:pPr marL="285750" indent="-285750">
              <a:buFont typeface="Arial" panose="020B0604020202020204" pitchFamily="34" charset="0"/>
              <a:buChar char="•"/>
            </a:pPr>
            <a:r>
              <a:rPr lang="en-GB" sz="1600" dirty="0"/>
              <a:t>There is little relationship between Flight Number and Success Rate for GTO.</a:t>
            </a:r>
          </a:p>
          <a:p>
            <a:pPr marL="285750" indent="-285750">
              <a:buFont typeface="Arial" panose="020B0604020202020204" pitchFamily="34" charset="0"/>
              <a:buChar char="•"/>
            </a:pPr>
            <a:r>
              <a:rPr lang="en-GB" sz="1600" dirty="0"/>
              <a:t>Generally, as Flight Number increases, the success rate increases. This is most extreme for LEO, where unsuccessful landings only occurred for the low flight numbers (early launches).</a:t>
            </a:r>
          </a:p>
          <a:p>
            <a:pPr marL="285750" indent="-285750">
              <a:buFont typeface="Arial" panose="020B0604020202020204" pitchFamily="34" charset="0"/>
              <a:buChar char="•"/>
            </a:pPr>
            <a:endParaRPr lang="en-GB" sz="1600" dirty="0"/>
          </a:p>
          <a:p>
            <a:endParaRPr lang="en-GB" sz="1600" dirty="0"/>
          </a:p>
        </p:txBody>
      </p:sp>
      <p:pic>
        <p:nvPicPr>
          <p:cNvPr id="5" name="Picture 4" descr="Chart, scatter chart&#10;&#10;Description automatically generated">
            <a:extLst>
              <a:ext uri="{FF2B5EF4-FFF2-40B4-BE49-F238E27FC236}">
                <a16:creationId xmlns:a16="http://schemas.microsoft.com/office/drawing/2014/main" id="{D7DE6A59-7FE8-4904-BC04-04086A45EB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98300" y="1447800"/>
            <a:ext cx="6488888" cy="4260381"/>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27029106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ORBIT TYPE VS. PAYLOAD MASS</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a:xfrm>
            <a:off x="404813" y="1447800"/>
            <a:ext cx="4827091" cy="4951413"/>
          </a:xfrm>
        </p:spPr>
        <p:txBody>
          <a:bodyPr/>
          <a:lstStyle/>
          <a:p>
            <a:r>
              <a:rPr lang="en-GB" sz="1600" dirty="0"/>
              <a:t>This scatter plot of Orbit Type vs. Payload Mass shows that:</a:t>
            </a:r>
          </a:p>
          <a:p>
            <a:pPr marL="285750" indent="-285750">
              <a:buFont typeface="Arial" panose="020B0604020202020204" pitchFamily="34" charset="0"/>
              <a:buChar char="•"/>
            </a:pPr>
            <a:r>
              <a:rPr lang="en-GB" sz="1600" dirty="0"/>
              <a:t>The following orbit types have more success with heavy payloads:</a:t>
            </a:r>
          </a:p>
          <a:p>
            <a:pPr marL="463550" lvl="1" indent="-285750">
              <a:buFont typeface="Arial" panose="020B0604020202020204" pitchFamily="34" charset="0"/>
              <a:buChar char="•"/>
            </a:pPr>
            <a:r>
              <a:rPr lang="en-GB" sz="1400" dirty="0"/>
              <a:t>PO (although the number of data points is small)</a:t>
            </a:r>
          </a:p>
          <a:p>
            <a:pPr marL="463550" lvl="1" indent="-285750">
              <a:buFont typeface="Arial" panose="020B0604020202020204" pitchFamily="34" charset="0"/>
              <a:buChar char="•"/>
            </a:pPr>
            <a:r>
              <a:rPr lang="en-GB" sz="1400" dirty="0"/>
              <a:t>ISS</a:t>
            </a:r>
          </a:p>
          <a:p>
            <a:pPr marL="463550" lvl="1" indent="-285750">
              <a:buFont typeface="Arial" panose="020B0604020202020204" pitchFamily="34" charset="0"/>
              <a:buChar char="•"/>
            </a:pPr>
            <a:r>
              <a:rPr lang="en-GB" sz="1400" dirty="0"/>
              <a:t>LEO</a:t>
            </a:r>
          </a:p>
          <a:p>
            <a:pPr marL="285750" indent="-285750">
              <a:buFont typeface="Arial" panose="020B0604020202020204" pitchFamily="34" charset="0"/>
              <a:buChar char="•"/>
            </a:pPr>
            <a:r>
              <a:rPr lang="en-GB" sz="1600" dirty="0"/>
              <a:t>For GTO, the relationship between payload mass and success rate is unclear.</a:t>
            </a:r>
          </a:p>
          <a:p>
            <a:pPr marL="285750" indent="-285750">
              <a:buFont typeface="Arial" panose="020B0604020202020204" pitchFamily="34" charset="0"/>
              <a:buChar char="•"/>
            </a:pPr>
            <a:r>
              <a:rPr lang="en-GB" sz="1600" dirty="0"/>
              <a:t>VLEO (Very Low Earth Orbit) launches are associated with heavier payloads, which makes intuitive sense.</a:t>
            </a:r>
          </a:p>
          <a:p>
            <a:pPr marL="285750" indent="-285750">
              <a:buFont typeface="Arial" panose="020B0604020202020204" pitchFamily="34" charset="0"/>
              <a:buChar char="•"/>
            </a:pPr>
            <a:endParaRPr lang="en-GB" sz="1600" dirty="0"/>
          </a:p>
          <a:p>
            <a:endParaRPr lang="en-GB" sz="1600" dirty="0"/>
          </a:p>
        </p:txBody>
      </p:sp>
      <p:pic>
        <p:nvPicPr>
          <p:cNvPr id="8" name="Picture 7" descr="Chart, scatter chart&#10;&#10;Description automatically generated">
            <a:extLst>
              <a:ext uri="{FF2B5EF4-FFF2-40B4-BE49-F238E27FC236}">
                <a16:creationId xmlns:a16="http://schemas.microsoft.com/office/drawing/2014/main" id="{0F7D7359-C671-4EFA-B6BA-5AB82E5E4F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43441" y="1447799"/>
            <a:ext cx="6043746" cy="3899191"/>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9147159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Launch Success Yearly Trend</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a:xfrm>
            <a:off x="404813" y="1447800"/>
            <a:ext cx="5259139" cy="4951413"/>
          </a:xfrm>
        </p:spPr>
        <p:txBody>
          <a:bodyPr/>
          <a:lstStyle/>
          <a:p>
            <a:r>
              <a:rPr lang="en-GB" sz="1600" dirty="0"/>
              <a:t>The line chart of yearly average success rate shows that:</a:t>
            </a:r>
          </a:p>
          <a:p>
            <a:pPr marL="285750" indent="-285750">
              <a:buFont typeface="Arial" panose="020B0604020202020204" pitchFamily="34" charset="0"/>
              <a:buChar char="•"/>
            </a:pPr>
            <a:r>
              <a:rPr lang="en-GB" sz="1600" dirty="0"/>
              <a:t>Between 2010 and 2013, all landings were unsuccessful (as the success rate is 0).</a:t>
            </a:r>
          </a:p>
          <a:p>
            <a:pPr marL="285750" indent="-285750">
              <a:buFont typeface="Arial" panose="020B0604020202020204" pitchFamily="34" charset="0"/>
              <a:buChar char="•"/>
            </a:pPr>
            <a:r>
              <a:rPr lang="en-GB" sz="1600" dirty="0"/>
              <a:t>After 2013, the success rate generally increased, despite small dips in 2018 and 2020.</a:t>
            </a:r>
          </a:p>
          <a:p>
            <a:pPr marL="285750" indent="-285750">
              <a:buFont typeface="Arial" panose="020B0604020202020204" pitchFamily="34" charset="0"/>
              <a:buChar char="•"/>
            </a:pPr>
            <a:r>
              <a:rPr lang="en-GB" sz="1600" dirty="0"/>
              <a:t>After 2016, there was always a greater than 50% chance of success.</a:t>
            </a:r>
          </a:p>
        </p:txBody>
      </p:sp>
      <p:pic>
        <p:nvPicPr>
          <p:cNvPr id="5" name="Picture 4" descr="Chart&#10;&#10;Description automatically generated with medium confidence">
            <a:extLst>
              <a:ext uri="{FF2B5EF4-FFF2-40B4-BE49-F238E27FC236}">
                <a16:creationId xmlns:a16="http://schemas.microsoft.com/office/drawing/2014/main" id="{74B0CCA0-DFEF-4B88-9E2F-5F59C2C95C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07968" y="1430896"/>
            <a:ext cx="5979219" cy="4073489"/>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42330328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ctrTitle"/>
          </p:nvPr>
        </p:nvSpPr>
        <p:spPr>
          <a:xfrm>
            <a:off x="402933" y="2921169"/>
            <a:ext cx="11386134" cy="1015663"/>
          </a:xfrm>
        </p:spPr>
        <p:txBody>
          <a:bodyPr/>
          <a:lstStyle/>
          <a:p>
            <a:r>
              <a:rPr lang="en-GB" dirty="0"/>
              <a:t>EDA - </a:t>
            </a:r>
            <a:r>
              <a:rPr lang="en-GB" dirty="0">
                <a:solidFill>
                  <a:schemeClr val="accent2"/>
                </a:solidFill>
              </a:rPr>
              <a:t>WITH SQL</a:t>
            </a:r>
            <a:endParaRPr lang="en-US" dirty="0">
              <a:solidFill>
                <a:schemeClr val="accent2"/>
              </a:solidFill>
            </a:endParaRPr>
          </a:p>
        </p:txBody>
      </p:sp>
    </p:spTree>
    <p:extLst>
      <p:ext uri="{BB962C8B-B14F-4D97-AF65-F5344CB8AC3E}">
        <p14:creationId xmlns:p14="http://schemas.microsoft.com/office/powerpoint/2010/main" val="19517195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All Launch Site Names</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a:xfrm>
            <a:off x="404814" y="1447800"/>
            <a:ext cx="11382374" cy="4951413"/>
          </a:xfrm>
        </p:spPr>
        <p:txBody>
          <a:bodyPr/>
          <a:lstStyle/>
          <a:p>
            <a:r>
              <a:rPr lang="en-GB" dirty="0"/>
              <a:t>Find the names of the unique launch sites.</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r>
              <a:rPr lang="en-GB" dirty="0"/>
              <a:t>The word </a:t>
            </a:r>
            <a:r>
              <a:rPr lang="en-GB" dirty="0">
                <a:solidFill>
                  <a:srgbClr val="61AFEF"/>
                </a:solidFill>
                <a:latin typeface="Consolas" panose="020B0609020204030204" pitchFamily="49" charset="0"/>
              </a:rPr>
              <a:t>UNIQUE</a:t>
            </a:r>
            <a:r>
              <a:rPr lang="en-GB" dirty="0"/>
              <a:t> returns only unique values from the </a:t>
            </a:r>
            <a:r>
              <a:rPr lang="en-GB" dirty="0">
                <a:solidFill>
                  <a:srgbClr val="D69D68"/>
                </a:solidFill>
                <a:latin typeface="Consolas" panose="020B0609020204030204" pitchFamily="49" charset="0"/>
              </a:rPr>
              <a:t>LAUNCH_SITE</a:t>
            </a:r>
            <a:r>
              <a:rPr lang="en-GB" dirty="0"/>
              <a:t> column of the </a:t>
            </a:r>
            <a:r>
              <a:rPr lang="en-GB" dirty="0">
                <a:solidFill>
                  <a:srgbClr val="D69D68"/>
                </a:solidFill>
                <a:latin typeface="Consolas" panose="020B0609020204030204" pitchFamily="49" charset="0"/>
              </a:rPr>
              <a:t>SPACEXTBL</a:t>
            </a:r>
            <a:r>
              <a:rPr lang="en-GB" dirty="0"/>
              <a:t> table.</a:t>
            </a:r>
          </a:p>
        </p:txBody>
      </p:sp>
      <p:pic>
        <p:nvPicPr>
          <p:cNvPr id="7" name="Picture 6">
            <a:extLst>
              <a:ext uri="{FF2B5EF4-FFF2-40B4-BE49-F238E27FC236}">
                <a16:creationId xmlns:a16="http://schemas.microsoft.com/office/drawing/2014/main" id="{F37ED244-1CA2-4FC0-A950-0A159CC785C2}"/>
              </a:ext>
            </a:extLst>
          </p:cNvPr>
          <p:cNvPicPr>
            <a:picLocks noChangeAspect="1"/>
          </p:cNvPicPr>
          <p:nvPr/>
        </p:nvPicPr>
        <p:blipFill>
          <a:blip r:embed="rId2"/>
          <a:stretch>
            <a:fillRect/>
          </a:stretch>
        </p:blipFill>
        <p:spPr>
          <a:xfrm>
            <a:off x="9840416" y="2290999"/>
            <a:ext cx="1946771" cy="2276003"/>
          </a:xfrm>
          <a:prstGeom prst="roundRect">
            <a:avLst>
              <a:gd name="adj" fmla="val 8594"/>
            </a:avLst>
          </a:prstGeom>
          <a:solidFill>
            <a:srgbClr val="FFFFFF">
              <a:shade val="85000"/>
            </a:srgbClr>
          </a:solidFill>
          <a:ln w="28575">
            <a:solidFill>
              <a:schemeClr val="accent2"/>
            </a:solidFill>
          </a:ln>
          <a:effectLst>
            <a:reflection blurRad="12700" stA="38000" endPos="0" dist="5000" dir="5400000" sy="-100000" algn="bl" rotWithShape="0"/>
          </a:effectLst>
        </p:spPr>
      </p:pic>
      <p:sp>
        <p:nvSpPr>
          <p:cNvPr id="11" name="Arrow: Right 10">
            <a:extLst>
              <a:ext uri="{FF2B5EF4-FFF2-40B4-BE49-F238E27FC236}">
                <a16:creationId xmlns:a16="http://schemas.microsoft.com/office/drawing/2014/main" id="{1C53322C-9E51-4115-A482-EF76877B1F6F}"/>
              </a:ext>
            </a:extLst>
          </p:cNvPr>
          <p:cNvSpPr/>
          <p:nvPr/>
        </p:nvSpPr>
        <p:spPr>
          <a:xfrm>
            <a:off x="8412637" y="3186684"/>
            <a:ext cx="978408"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p>
        </p:txBody>
      </p:sp>
      <p:pic>
        <p:nvPicPr>
          <p:cNvPr id="13" name="Picture 12" descr="Graphical user interface, application&#10;&#10;Description automatically generated">
            <a:extLst>
              <a:ext uri="{FF2B5EF4-FFF2-40B4-BE49-F238E27FC236}">
                <a16:creationId xmlns:a16="http://schemas.microsoft.com/office/drawing/2014/main" id="{846E2ECD-CD23-4E88-8141-3D76CEFB69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4950" y="2680966"/>
            <a:ext cx="7574825" cy="149606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19280188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Launch Site Names Begin with 'CCA'</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p:txBody>
          <a:bodyPr/>
          <a:lstStyle/>
          <a:p>
            <a:r>
              <a:rPr lang="en-GB" dirty="0"/>
              <a:t>Find 5 records where launch sites begin with ‘CCA’.</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r>
              <a:rPr lang="en-GB" dirty="0">
                <a:solidFill>
                  <a:srgbClr val="61AFEF"/>
                </a:solidFill>
                <a:latin typeface="Consolas" panose="020B0609020204030204" pitchFamily="49" charset="0"/>
              </a:rPr>
              <a:t>LIMIT 5</a:t>
            </a:r>
            <a:r>
              <a:rPr lang="en-GB" dirty="0"/>
              <a:t> fetches only 5 records, and the </a:t>
            </a:r>
            <a:r>
              <a:rPr lang="en-GB" dirty="0">
                <a:solidFill>
                  <a:srgbClr val="61AFEF"/>
                </a:solidFill>
                <a:latin typeface="Consolas" panose="020B0609020204030204" pitchFamily="49" charset="0"/>
              </a:rPr>
              <a:t>LIKE</a:t>
            </a:r>
            <a:r>
              <a:rPr lang="en-GB" dirty="0"/>
              <a:t> keyword is used with the wild card </a:t>
            </a:r>
            <a:r>
              <a:rPr lang="en-GB" dirty="0">
                <a:solidFill>
                  <a:srgbClr val="789865"/>
                </a:solidFill>
                <a:latin typeface="Consolas" panose="020B0609020204030204" pitchFamily="49" charset="0"/>
              </a:rPr>
              <a:t>‘CCA%’</a:t>
            </a:r>
            <a:r>
              <a:rPr lang="en-GB" dirty="0"/>
              <a:t> to retrieve string values beginning with ‘CCA’. </a:t>
            </a:r>
          </a:p>
          <a:p>
            <a:endParaRPr lang="en-GB" dirty="0"/>
          </a:p>
        </p:txBody>
      </p:sp>
      <p:pic>
        <p:nvPicPr>
          <p:cNvPr id="5" name="Picture 4" descr="A picture containing graphical user interface&#10;&#10;Description automatically generated">
            <a:extLst>
              <a:ext uri="{FF2B5EF4-FFF2-40B4-BE49-F238E27FC236}">
                <a16:creationId xmlns:a16="http://schemas.microsoft.com/office/drawing/2014/main" id="{8C39345D-4695-4B4C-BB7C-CD29C2AFC9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0999" y="2560726"/>
            <a:ext cx="7875241" cy="1706153"/>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7" name="Picture 6">
            <a:extLst>
              <a:ext uri="{FF2B5EF4-FFF2-40B4-BE49-F238E27FC236}">
                <a16:creationId xmlns:a16="http://schemas.microsoft.com/office/drawing/2014/main" id="{C9205A87-4C93-4F34-8255-9BAAB28FCD17}"/>
              </a:ext>
            </a:extLst>
          </p:cNvPr>
          <p:cNvPicPr>
            <a:picLocks noChangeAspect="1"/>
          </p:cNvPicPr>
          <p:nvPr/>
        </p:nvPicPr>
        <p:blipFill>
          <a:blip r:embed="rId3"/>
          <a:stretch>
            <a:fillRect/>
          </a:stretch>
        </p:blipFill>
        <p:spPr>
          <a:xfrm>
            <a:off x="9909717" y="2276315"/>
            <a:ext cx="1658891" cy="2305370"/>
          </a:xfrm>
          <a:prstGeom prst="roundRect">
            <a:avLst>
              <a:gd name="adj" fmla="val 8594"/>
            </a:avLst>
          </a:prstGeom>
          <a:solidFill>
            <a:srgbClr val="FFFFFF">
              <a:shade val="85000"/>
            </a:srgbClr>
          </a:solidFill>
          <a:ln w="28575">
            <a:solidFill>
              <a:schemeClr val="accent2"/>
            </a:solidFill>
          </a:ln>
          <a:effectLst>
            <a:reflection blurRad="12700" stA="38000" endPos="0" dist="5000" dir="5400000" sy="-100000" algn="bl" rotWithShape="0"/>
          </a:effectLst>
        </p:spPr>
      </p:pic>
      <p:sp>
        <p:nvSpPr>
          <p:cNvPr id="11" name="Arrow: Right 10">
            <a:extLst>
              <a:ext uri="{FF2B5EF4-FFF2-40B4-BE49-F238E27FC236}">
                <a16:creationId xmlns:a16="http://schemas.microsoft.com/office/drawing/2014/main" id="{F4AC64F1-8C9D-4DBB-8A19-981829822467}"/>
              </a:ext>
            </a:extLst>
          </p:cNvPr>
          <p:cNvSpPr/>
          <p:nvPr/>
        </p:nvSpPr>
        <p:spPr>
          <a:xfrm>
            <a:off x="8412637" y="3186684"/>
            <a:ext cx="978408"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p>
        </p:txBody>
      </p:sp>
    </p:spTree>
    <p:extLst>
      <p:ext uri="{BB962C8B-B14F-4D97-AF65-F5344CB8AC3E}">
        <p14:creationId xmlns:p14="http://schemas.microsoft.com/office/powerpoint/2010/main" val="8725595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Total Payload Mass</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p:txBody>
          <a:bodyPr/>
          <a:lstStyle/>
          <a:p>
            <a:r>
              <a:rPr lang="en-GB" dirty="0"/>
              <a:t>Calculate the total payload carried by boosters from NASA.</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r>
              <a:rPr lang="en-GB" dirty="0"/>
              <a:t>The </a:t>
            </a:r>
            <a:r>
              <a:rPr lang="en-GB" dirty="0">
                <a:solidFill>
                  <a:srgbClr val="61AFEF"/>
                </a:solidFill>
                <a:latin typeface="Consolas" panose="020B0609020204030204" pitchFamily="49" charset="0"/>
              </a:rPr>
              <a:t>SUM</a:t>
            </a:r>
            <a:r>
              <a:rPr lang="en-GB" dirty="0"/>
              <a:t> keyword is used to calculate the total of the </a:t>
            </a:r>
            <a:r>
              <a:rPr lang="en-GB" dirty="0">
                <a:solidFill>
                  <a:srgbClr val="D69D68"/>
                </a:solidFill>
                <a:latin typeface="Consolas" panose="020B0609020204030204" pitchFamily="49" charset="0"/>
              </a:rPr>
              <a:t>LAUNCH</a:t>
            </a:r>
            <a:r>
              <a:rPr lang="en-GB" dirty="0"/>
              <a:t> column, and the </a:t>
            </a:r>
            <a:r>
              <a:rPr lang="en-GB" dirty="0">
                <a:solidFill>
                  <a:srgbClr val="61AFEF"/>
                </a:solidFill>
                <a:latin typeface="Consolas" panose="020B0609020204030204" pitchFamily="49" charset="0"/>
              </a:rPr>
              <a:t>SUM</a:t>
            </a:r>
            <a:r>
              <a:rPr lang="en-GB" dirty="0"/>
              <a:t> keyword (and the associated condition) filters the results to only boosters from NASA (CRS).</a:t>
            </a:r>
          </a:p>
          <a:p>
            <a:endParaRPr lang="en-GB" dirty="0"/>
          </a:p>
          <a:p>
            <a:endParaRPr lang="en-GB" dirty="0"/>
          </a:p>
          <a:p>
            <a:endParaRPr lang="en-GB" dirty="0"/>
          </a:p>
          <a:p>
            <a:endParaRPr lang="en-GB" dirty="0"/>
          </a:p>
          <a:p>
            <a:endParaRPr lang="en-GB" dirty="0"/>
          </a:p>
          <a:p>
            <a:endParaRPr lang="en-GB" dirty="0"/>
          </a:p>
        </p:txBody>
      </p:sp>
      <p:pic>
        <p:nvPicPr>
          <p:cNvPr id="9" name="Picture 8" descr="Graphical user interface&#10;&#10;Description automatically generated">
            <a:extLst>
              <a:ext uri="{FF2B5EF4-FFF2-40B4-BE49-F238E27FC236}">
                <a16:creationId xmlns:a16="http://schemas.microsoft.com/office/drawing/2014/main" id="{BC50FD34-5E89-43E4-B0A3-875A7B0B1E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4370" y="2481012"/>
            <a:ext cx="7718051" cy="1895975"/>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1" name="Picture 10">
            <a:extLst>
              <a:ext uri="{FF2B5EF4-FFF2-40B4-BE49-F238E27FC236}">
                <a16:creationId xmlns:a16="http://schemas.microsoft.com/office/drawing/2014/main" id="{702038D2-65BB-44EC-A438-BB9B2605B173}"/>
              </a:ext>
            </a:extLst>
          </p:cNvPr>
          <p:cNvPicPr>
            <a:picLocks noChangeAspect="1"/>
          </p:cNvPicPr>
          <p:nvPr/>
        </p:nvPicPr>
        <p:blipFill>
          <a:blip r:embed="rId3"/>
          <a:stretch>
            <a:fillRect/>
          </a:stretch>
        </p:blipFill>
        <p:spPr>
          <a:xfrm>
            <a:off x="9645997" y="3004226"/>
            <a:ext cx="2141190" cy="825375"/>
          </a:xfrm>
          <a:prstGeom prst="roundRect">
            <a:avLst>
              <a:gd name="adj" fmla="val 8594"/>
            </a:avLst>
          </a:prstGeom>
          <a:solidFill>
            <a:srgbClr val="FFFFFF">
              <a:shade val="85000"/>
            </a:srgbClr>
          </a:solidFill>
          <a:ln w="28575">
            <a:solidFill>
              <a:schemeClr val="accent2"/>
            </a:solidFill>
          </a:ln>
          <a:effectLst>
            <a:reflection blurRad="12700" stA="38000" endPos="0" dist="5000" dir="5400000" sy="-100000" algn="bl" rotWithShape="0"/>
          </a:effectLst>
        </p:spPr>
      </p:pic>
      <p:sp>
        <p:nvSpPr>
          <p:cNvPr id="13" name="Arrow: Right 12">
            <a:extLst>
              <a:ext uri="{FF2B5EF4-FFF2-40B4-BE49-F238E27FC236}">
                <a16:creationId xmlns:a16="http://schemas.microsoft.com/office/drawing/2014/main" id="{5D85504F-EB95-434D-BFDE-57EEB165C10F}"/>
              </a:ext>
            </a:extLst>
          </p:cNvPr>
          <p:cNvSpPr/>
          <p:nvPr/>
        </p:nvSpPr>
        <p:spPr>
          <a:xfrm>
            <a:off x="8412637" y="3186684"/>
            <a:ext cx="978408"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p>
        </p:txBody>
      </p:sp>
    </p:spTree>
    <p:extLst>
      <p:ext uri="{BB962C8B-B14F-4D97-AF65-F5344CB8AC3E}">
        <p14:creationId xmlns:p14="http://schemas.microsoft.com/office/powerpoint/2010/main" val="1116790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Average Payload Mass by F9 v1.1</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p:txBody>
          <a:bodyPr/>
          <a:lstStyle/>
          <a:p>
            <a:r>
              <a:rPr lang="en-GB" dirty="0"/>
              <a:t>Calculate the average payload mass carried by booster version F9 v1.1.</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r>
              <a:rPr lang="en-GB" dirty="0"/>
              <a:t>The </a:t>
            </a:r>
            <a:r>
              <a:rPr lang="en-GB" dirty="0">
                <a:solidFill>
                  <a:srgbClr val="61AFEF"/>
                </a:solidFill>
                <a:latin typeface="Consolas" panose="020B0609020204030204" pitchFamily="49" charset="0"/>
              </a:rPr>
              <a:t>AVG</a:t>
            </a:r>
            <a:r>
              <a:rPr lang="en-GB" dirty="0"/>
              <a:t> keyword is used to calculate the average of the </a:t>
            </a:r>
            <a:r>
              <a:rPr lang="en-GB" dirty="0">
                <a:solidFill>
                  <a:srgbClr val="D69D68"/>
                </a:solidFill>
                <a:latin typeface="Consolas" panose="020B0609020204030204" pitchFamily="49" charset="0"/>
              </a:rPr>
              <a:t>PAYLOAD_MASS__KG_</a:t>
            </a:r>
            <a:r>
              <a:rPr lang="en-GB" dirty="0">
                <a:solidFill>
                  <a:srgbClr val="D69D68"/>
                </a:solidFill>
                <a:latin typeface="+mj-lt"/>
              </a:rPr>
              <a:t> </a:t>
            </a:r>
            <a:r>
              <a:rPr lang="en-GB" dirty="0"/>
              <a:t>column, and the </a:t>
            </a:r>
            <a:r>
              <a:rPr lang="en-GB" dirty="0">
                <a:solidFill>
                  <a:srgbClr val="61AFEF"/>
                </a:solidFill>
                <a:latin typeface="Consolas" panose="020B0609020204030204" pitchFamily="49" charset="0"/>
              </a:rPr>
              <a:t>WHERE</a:t>
            </a:r>
            <a:r>
              <a:rPr lang="en-GB" dirty="0">
                <a:solidFill>
                  <a:srgbClr val="61AFEF"/>
                </a:solidFill>
              </a:rPr>
              <a:t> </a:t>
            </a:r>
            <a:r>
              <a:rPr lang="en-GB" dirty="0"/>
              <a:t>keyword (and the associated condition) filters the results to only the F9 v1.1 booster version.</a:t>
            </a:r>
          </a:p>
          <a:p>
            <a:endParaRPr lang="en-GB" dirty="0"/>
          </a:p>
        </p:txBody>
      </p:sp>
      <p:pic>
        <p:nvPicPr>
          <p:cNvPr id="9" name="Picture 8">
            <a:extLst>
              <a:ext uri="{FF2B5EF4-FFF2-40B4-BE49-F238E27FC236}">
                <a16:creationId xmlns:a16="http://schemas.microsoft.com/office/drawing/2014/main" id="{66076630-D089-4035-BE64-B1AC97D7C1C6}"/>
              </a:ext>
            </a:extLst>
          </p:cNvPr>
          <p:cNvPicPr>
            <a:picLocks noChangeAspect="1"/>
          </p:cNvPicPr>
          <p:nvPr/>
        </p:nvPicPr>
        <p:blipFill>
          <a:blip r:embed="rId2"/>
          <a:stretch>
            <a:fillRect/>
          </a:stretch>
        </p:blipFill>
        <p:spPr>
          <a:xfrm>
            <a:off x="9554161" y="3053285"/>
            <a:ext cx="2217349" cy="774996"/>
          </a:xfrm>
          <a:prstGeom prst="roundRect">
            <a:avLst>
              <a:gd name="adj" fmla="val 8594"/>
            </a:avLst>
          </a:prstGeom>
          <a:solidFill>
            <a:srgbClr val="FFFFFF">
              <a:shade val="85000"/>
            </a:srgbClr>
          </a:solidFill>
          <a:ln w="28575">
            <a:solidFill>
              <a:schemeClr val="accent2"/>
            </a:solidFill>
          </a:ln>
          <a:effectLst>
            <a:reflection blurRad="12700" stA="38000" endPos="0" dist="5000" dir="5400000" sy="-100000" algn="bl" rotWithShape="0"/>
          </a:effectLst>
        </p:spPr>
      </p:pic>
      <p:pic>
        <p:nvPicPr>
          <p:cNvPr id="11" name="Picture 10" descr="Graphical user interface, application&#10;&#10;Description automatically generated">
            <a:extLst>
              <a:ext uri="{FF2B5EF4-FFF2-40B4-BE49-F238E27FC236}">
                <a16:creationId xmlns:a16="http://schemas.microsoft.com/office/drawing/2014/main" id="{A28D3CA6-E066-48F2-83D6-0C47F82096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00" y="2459130"/>
            <a:ext cx="7896200" cy="1939739"/>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12" name="Arrow: Right 11">
            <a:extLst>
              <a:ext uri="{FF2B5EF4-FFF2-40B4-BE49-F238E27FC236}">
                <a16:creationId xmlns:a16="http://schemas.microsoft.com/office/drawing/2014/main" id="{801B4DEE-B97E-4921-9A67-9F2D2730D05E}"/>
              </a:ext>
            </a:extLst>
          </p:cNvPr>
          <p:cNvSpPr/>
          <p:nvPr/>
        </p:nvSpPr>
        <p:spPr>
          <a:xfrm>
            <a:off x="8412637" y="3186684"/>
            <a:ext cx="978408"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p>
        </p:txBody>
      </p:sp>
    </p:spTree>
    <p:extLst>
      <p:ext uri="{BB962C8B-B14F-4D97-AF65-F5344CB8AC3E}">
        <p14:creationId xmlns:p14="http://schemas.microsoft.com/office/powerpoint/2010/main" val="23042928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FIRST SUCCESSFUL GROUND LANDING DATE</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p:txBody>
          <a:bodyPr/>
          <a:lstStyle/>
          <a:p>
            <a:r>
              <a:rPr lang="en-GB" dirty="0"/>
              <a:t>Find the dates of the first successful landing outcome on ground pad.</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r>
              <a:rPr lang="en-GB" dirty="0"/>
              <a:t>The </a:t>
            </a:r>
            <a:r>
              <a:rPr lang="en-GB" dirty="0">
                <a:solidFill>
                  <a:srgbClr val="61AFEF"/>
                </a:solidFill>
                <a:latin typeface="Consolas" panose="020B0609020204030204" pitchFamily="49" charset="0"/>
              </a:rPr>
              <a:t>MIN</a:t>
            </a:r>
            <a:r>
              <a:rPr lang="en-GB" dirty="0"/>
              <a:t> keyword is used to calculate the minimum of the </a:t>
            </a:r>
            <a:r>
              <a:rPr lang="en-GB" dirty="0">
                <a:solidFill>
                  <a:srgbClr val="D69D68"/>
                </a:solidFill>
                <a:latin typeface="Consolas" panose="020B0609020204030204" pitchFamily="49" charset="0"/>
              </a:rPr>
              <a:t>DATE</a:t>
            </a:r>
            <a:r>
              <a:rPr lang="en-GB" dirty="0">
                <a:solidFill>
                  <a:srgbClr val="D69D68"/>
                </a:solidFill>
              </a:rPr>
              <a:t> </a:t>
            </a:r>
            <a:r>
              <a:rPr lang="en-GB" dirty="0"/>
              <a:t>column, i.e. the first date, and the </a:t>
            </a:r>
            <a:r>
              <a:rPr lang="en-GB" dirty="0">
                <a:solidFill>
                  <a:srgbClr val="61AFEF"/>
                </a:solidFill>
                <a:latin typeface="Consolas" panose="020B0609020204030204" pitchFamily="49" charset="0"/>
              </a:rPr>
              <a:t>WHERE</a:t>
            </a:r>
            <a:r>
              <a:rPr lang="en-GB" dirty="0">
                <a:solidFill>
                  <a:srgbClr val="61AFEF"/>
                </a:solidFill>
              </a:rPr>
              <a:t> </a:t>
            </a:r>
            <a:r>
              <a:rPr lang="en-GB" dirty="0"/>
              <a:t>keyword (and the associated condition) filters the results to only the successful ground pad landings.</a:t>
            </a:r>
          </a:p>
          <a:p>
            <a:endParaRPr lang="en-GB" dirty="0"/>
          </a:p>
        </p:txBody>
      </p:sp>
      <p:pic>
        <p:nvPicPr>
          <p:cNvPr id="10" name="Picture 9" descr="Graphical user interface, text, application&#10;&#10;Description automatically generated">
            <a:extLst>
              <a:ext uri="{FF2B5EF4-FFF2-40B4-BE49-F238E27FC236}">
                <a16:creationId xmlns:a16="http://schemas.microsoft.com/office/drawing/2014/main" id="{4D323A5A-6436-4B65-9875-46D8967115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4813" y="2462517"/>
            <a:ext cx="7837128" cy="1925227"/>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2" name="Picture 11">
            <a:extLst>
              <a:ext uri="{FF2B5EF4-FFF2-40B4-BE49-F238E27FC236}">
                <a16:creationId xmlns:a16="http://schemas.microsoft.com/office/drawing/2014/main" id="{AF7CE297-E8D5-47EE-A874-5A05AD52E1AC}"/>
              </a:ext>
            </a:extLst>
          </p:cNvPr>
          <p:cNvPicPr>
            <a:picLocks noChangeAspect="1"/>
          </p:cNvPicPr>
          <p:nvPr/>
        </p:nvPicPr>
        <p:blipFill>
          <a:blip r:embed="rId3"/>
          <a:stretch>
            <a:fillRect/>
          </a:stretch>
        </p:blipFill>
        <p:spPr>
          <a:xfrm>
            <a:off x="9569381" y="3081638"/>
            <a:ext cx="2412315" cy="694191"/>
          </a:xfrm>
          <a:prstGeom prst="roundRect">
            <a:avLst>
              <a:gd name="adj" fmla="val 8594"/>
            </a:avLst>
          </a:prstGeom>
          <a:solidFill>
            <a:srgbClr val="FFFFFF">
              <a:shade val="85000"/>
            </a:srgbClr>
          </a:solidFill>
          <a:ln w="28575">
            <a:solidFill>
              <a:schemeClr val="accent2"/>
            </a:solidFill>
          </a:ln>
          <a:effectLst>
            <a:reflection blurRad="12700" stA="38000" endPos="0" dist="5000" dir="5400000" sy="-100000" algn="bl" rotWithShape="0"/>
          </a:effectLst>
        </p:spPr>
      </p:pic>
      <p:sp>
        <p:nvSpPr>
          <p:cNvPr id="13" name="Arrow: Right 12">
            <a:extLst>
              <a:ext uri="{FF2B5EF4-FFF2-40B4-BE49-F238E27FC236}">
                <a16:creationId xmlns:a16="http://schemas.microsoft.com/office/drawing/2014/main" id="{95549343-9BDE-4AD6-956A-51D7C55E2D4D}"/>
              </a:ext>
            </a:extLst>
          </p:cNvPr>
          <p:cNvSpPr/>
          <p:nvPr/>
        </p:nvSpPr>
        <p:spPr>
          <a:xfrm>
            <a:off x="8412637" y="3186684"/>
            <a:ext cx="978408"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p>
        </p:txBody>
      </p:sp>
    </p:spTree>
    <p:extLst>
      <p:ext uri="{BB962C8B-B14F-4D97-AF65-F5344CB8AC3E}">
        <p14:creationId xmlns:p14="http://schemas.microsoft.com/office/powerpoint/2010/main" val="16812815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Successful Drone Ship Landing with Payload between 4000 and 6000</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p:txBody>
          <a:bodyPr/>
          <a:lstStyle/>
          <a:p>
            <a:r>
              <a:rPr lang="en-GB" dirty="0"/>
              <a:t>List the names of boosters which have successfully landed on drone ship and had payload mass greater than 4000 but less than 6000.</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r>
              <a:rPr lang="en-GB" dirty="0"/>
              <a:t>The </a:t>
            </a:r>
            <a:r>
              <a:rPr lang="en-GB" dirty="0">
                <a:solidFill>
                  <a:srgbClr val="61AFEF"/>
                </a:solidFill>
                <a:latin typeface="Consolas" panose="020B0609020204030204" pitchFamily="49" charset="0"/>
              </a:rPr>
              <a:t>WHERE</a:t>
            </a:r>
            <a:r>
              <a:rPr lang="en-GB" dirty="0"/>
              <a:t> keyword is used to filter the results to include only those that satisfy both conditions in the brackets (as the </a:t>
            </a:r>
            <a:r>
              <a:rPr lang="en-GB" dirty="0">
                <a:solidFill>
                  <a:srgbClr val="61AFEF"/>
                </a:solidFill>
                <a:latin typeface="Consolas" panose="020B0609020204030204" pitchFamily="49" charset="0"/>
              </a:rPr>
              <a:t>AND</a:t>
            </a:r>
            <a:r>
              <a:rPr lang="en-GB" dirty="0"/>
              <a:t> keyword is also used). The </a:t>
            </a:r>
            <a:r>
              <a:rPr lang="en-GB" dirty="0">
                <a:solidFill>
                  <a:srgbClr val="61AFEF"/>
                </a:solidFill>
                <a:latin typeface="Consolas" panose="020B0609020204030204" pitchFamily="49" charset="0"/>
              </a:rPr>
              <a:t>BETWEEN</a:t>
            </a:r>
            <a:r>
              <a:rPr lang="en-GB" dirty="0"/>
              <a:t> keyword allows for 4000 &lt; x &lt; 6000 values to be selected.</a:t>
            </a:r>
          </a:p>
          <a:p>
            <a:endParaRPr lang="en-GB" dirty="0"/>
          </a:p>
        </p:txBody>
      </p:sp>
      <p:pic>
        <p:nvPicPr>
          <p:cNvPr id="5" name="Picture 4" descr="Graphical user interface, text&#10;&#10;Description automatically generated">
            <a:extLst>
              <a:ext uri="{FF2B5EF4-FFF2-40B4-BE49-F238E27FC236}">
                <a16:creationId xmlns:a16="http://schemas.microsoft.com/office/drawing/2014/main" id="{71C3FEA7-96A8-4984-AD5D-6171B6995C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4813" y="2684137"/>
            <a:ext cx="7851427" cy="1476932"/>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7" name="Picture 6">
            <a:extLst>
              <a:ext uri="{FF2B5EF4-FFF2-40B4-BE49-F238E27FC236}">
                <a16:creationId xmlns:a16="http://schemas.microsoft.com/office/drawing/2014/main" id="{07DB6356-78B7-479A-A3F7-0FB23A05728D}"/>
              </a:ext>
            </a:extLst>
          </p:cNvPr>
          <p:cNvPicPr>
            <a:picLocks noChangeAspect="1"/>
          </p:cNvPicPr>
          <p:nvPr/>
        </p:nvPicPr>
        <p:blipFill>
          <a:blip r:embed="rId3"/>
          <a:stretch>
            <a:fillRect/>
          </a:stretch>
        </p:blipFill>
        <p:spPr>
          <a:xfrm>
            <a:off x="9589609" y="2397655"/>
            <a:ext cx="2076084" cy="2062690"/>
          </a:xfrm>
          <a:prstGeom prst="roundRect">
            <a:avLst>
              <a:gd name="adj" fmla="val 8594"/>
            </a:avLst>
          </a:prstGeom>
          <a:solidFill>
            <a:srgbClr val="FFFFFF">
              <a:shade val="85000"/>
            </a:srgbClr>
          </a:solidFill>
          <a:ln w="28575">
            <a:solidFill>
              <a:schemeClr val="accent2"/>
            </a:solidFill>
          </a:ln>
          <a:effectLst>
            <a:reflection blurRad="12700" stA="38000" endPos="0" dist="5000" dir="5400000" sy="-100000" algn="bl" rotWithShape="0"/>
          </a:effectLst>
        </p:spPr>
      </p:pic>
      <p:sp>
        <p:nvSpPr>
          <p:cNvPr id="8" name="Arrow: Right 7">
            <a:extLst>
              <a:ext uri="{FF2B5EF4-FFF2-40B4-BE49-F238E27FC236}">
                <a16:creationId xmlns:a16="http://schemas.microsoft.com/office/drawing/2014/main" id="{8110911A-B0A5-4963-A1A6-A1E9F9E4AD9F}"/>
              </a:ext>
            </a:extLst>
          </p:cNvPr>
          <p:cNvSpPr/>
          <p:nvPr/>
        </p:nvSpPr>
        <p:spPr>
          <a:xfrm>
            <a:off x="8412637" y="3186684"/>
            <a:ext cx="978408"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p>
        </p:txBody>
      </p:sp>
    </p:spTree>
    <p:extLst>
      <p:ext uri="{BB962C8B-B14F-4D97-AF65-F5344CB8AC3E}">
        <p14:creationId xmlns:p14="http://schemas.microsoft.com/office/powerpoint/2010/main" val="34368526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Chart&#10;&#10;Description automatically generated with medium confidence">
            <a:extLst>
              <a:ext uri="{FF2B5EF4-FFF2-40B4-BE49-F238E27FC236}">
                <a16:creationId xmlns:a16="http://schemas.microsoft.com/office/drawing/2014/main" id="{D8442E8E-37C2-487B-870C-2D6D735A9E9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70373" y="3431639"/>
            <a:ext cx="2496442" cy="1908239"/>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7" name="Titre 6">
            <a:extLst>
              <a:ext uri="{FF2B5EF4-FFF2-40B4-BE49-F238E27FC236}">
                <a16:creationId xmlns:a16="http://schemas.microsoft.com/office/drawing/2014/main" id="{96AC31C0-0EA4-4715-86E2-052D63B2D071}"/>
              </a:ext>
            </a:extLst>
          </p:cNvPr>
          <p:cNvSpPr>
            <a:spLocks noGrp="1"/>
          </p:cNvSpPr>
          <p:nvPr>
            <p:ph type="title"/>
          </p:nvPr>
        </p:nvSpPr>
        <p:spPr/>
        <p:txBody>
          <a:bodyPr/>
          <a:lstStyle/>
          <a:p>
            <a:r>
              <a:rPr lang="en-GB" dirty="0"/>
              <a:t>EXECUTIVE SUMMARY</a:t>
            </a:r>
          </a:p>
        </p:txBody>
      </p:sp>
      <p:sp>
        <p:nvSpPr>
          <p:cNvPr id="9" name="Espace réservé du texte 8">
            <a:extLst>
              <a:ext uri="{FF2B5EF4-FFF2-40B4-BE49-F238E27FC236}">
                <a16:creationId xmlns:a16="http://schemas.microsoft.com/office/drawing/2014/main" id="{62331484-B8FF-4E3E-BF36-A07F2A79E765}"/>
              </a:ext>
            </a:extLst>
          </p:cNvPr>
          <p:cNvSpPr>
            <a:spLocks noGrp="1"/>
          </p:cNvSpPr>
          <p:nvPr>
            <p:ph type="body" sz="quarter" idx="10"/>
          </p:nvPr>
        </p:nvSpPr>
        <p:spPr>
          <a:xfrm>
            <a:off x="404813" y="1447800"/>
            <a:ext cx="6627291" cy="4951413"/>
          </a:xfrm>
        </p:spPr>
        <p:txBody>
          <a:bodyPr/>
          <a:lstStyle/>
          <a:p>
            <a:pPr algn="l"/>
            <a:r>
              <a:rPr lang="en-GB" i="0" dirty="0">
                <a:solidFill>
                  <a:schemeClr val="accent2"/>
                </a:solidFill>
                <a:effectLst/>
              </a:rPr>
              <a:t>Summary of Methodologies:</a:t>
            </a:r>
          </a:p>
          <a:p>
            <a:pPr marL="184150" lvl="2" indent="0">
              <a:buNone/>
            </a:pPr>
            <a:r>
              <a:rPr lang="en-GB" sz="1800" i="0" dirty="0">
                <a:effectLst/>
              </a:rPr>
              <a:t>This project follows </a:t>
            </a:r>
            <a:r>
              <a:rPr lang="en-GB" sz="1800" dirty="0"/>
              <a:t>these </a:t>
            </a:r>
            <a:r>
              <a:rPr lang="en-GB" sz="1800" i="0" dirty="0">
                <a:effectLst/>
              </a:rPr>
              <a:t>steps: </a:t>
            </a:r>
          </a:p>
          <a:p>
            <a:pPr marL="819150" lvl="2" indent="-457200"/>
            <a:r>
              <a:rPr lang="en-GB" i="0" dirty="0">
                <a:effectLst/>
              </a:rPr>
              <a:t>Data Collection</a:t>
            </a:r>
          </a:p>
          <a:p>
            <a:pPr marL="819150" lvl="2" indent="-457200"/>
            <a:r>
              <a:rPr lang="en-GB" dirty="0"/>
              <a:t>Data Wrangling</a:t>
            </a:r>
            <a:r>
              <a:rPr lang="en-GB" i="0" dirty="0">
                <a:effectLst/>
              </a:rPr>
              <a:t> </a:t>
            </a:r>
          </a:p>
          <a:p>
            <a:pPr marL="819150" lvl="2" indent="-457200"/>
            <a:r>
              <a:rPr lang="en-GB" i="0" dirty="0">
                <a:effectLst/>
              </a:rPr>
              <a:t>Exploratory Data Analysis</a:t>
            </a:r>
          </a:p>
          <a:p>
            <a:pPr marL="819150" lvl="2" indent="-457200"/>
            <a:r>
              <a:rPr lang="en-GB" dirty="0"/>
              <a:t>Interactive Visual Analytics</a:t>
            </a:r>
          </a:p>
          <a:p>
            <a:pPr marL="819150" lvl="2" indent="-457200"/>
            <a:r>
              <a:rPr lang="en-GB" i="0" dirty="0">
                <a:effectLst/>
              </a:rPr>
              <a:t>Predictive Analysis (Classification)</a:t>
            </a:r>
          </a:p>
          <a:p>
            <a:pPr lvl="2" indent="0">
              <a:buNone/>
            </a:pPr>
            <a:endParaRPr lang="en-GB" dirty="0"/>
          </a:p>
          <a:p>
            <a:r>
              <a:rPr lang="en-GB" dirty="0">
                <a:solidFill>
                  <a:schemeClr val="accent2"/>
                </a:solidFill>
              </a:rPr>
              <a:t>Summary of Results:</a:t>
            </a:r>
          </a:p>
          <a:p>
            <a:pPr marL="184150" lvl="2" indent="0">
              <a:buNone/>
            </a:pPr>
            <a:r>
              <a:rPr lang="en-GB" sz="1800" i="0" dirty="0">
                <a:effectLst/>
              </a:rPr>
              <a:t>This project produced the following outputs and visualizations:</a:t>
            </a:r>
          </a:p>
          <a:p>
            <a:pPr marL="819150" lvl="2" indent="-457200">
              <a:buFont typeface="+mj-lt"/>
              <a:buAutoNum type="arabicPeriod"/>
            </a:pPr>
            <a:r>
              <a:rPr lang="en-GB" i="0" dirty="0">
                <a:effectLst/>
              </a:rPr>
              <a:t>Exploratory Data Analysis (EDA) results </a:t>
            </a:r>
          </a:p>
          <a:p>
            <a:pPr marL="819150" lvl="2" indent="-457200">
              <a:buFont typeface="+mj-lt"/>
              <a:buAutoNum type="arabicPeriod"/>
            </a:pPr>
            <a:r>
              <a:rPr lang="en-GB" i="0" dirty="0">
                <a:effectLst/>
              </a:rPr>
              <a:t>Geospatial analytics</a:t>
            </a:r>
          </a:p>
          <a:p>
            <a:pPr marL="819150" lvl="2" indent="-457200">
              <a:buFont typeface="+mj-lt"/>
              <a:buAutoNum type="arabicPeriod"/>
            </a:pPr>
            <a:r>
              <a:rPr lang="en-GB" dirty="0"/>
              <a:t>Interactive dashboard</a:t>
            </a:r>
          </a:p>
          <a:p>
            <a:pPr marL="819150" lvl="2" indent="-457200">
              <a:buFont typeface="+mj-lt"/>
              <a:buAutoNum type="arabicPeriod"/>
            </a:pPr>
            <a:r>
              <a:rPr lang="en-GB" i="0" dirty="0">
                <a:effectLst/>
              </a:rPr>
              <a:t>Predictive analysis of classification models</a:t>
            </a:r>
          </a:p>
          <a:p>
            <a:endParaRPr lang="en-GB" dirty="0"/>
          </a:p>
        </p:txBody>
      </p:sp>
      <p:pic>
        <p:nvPicPr>
          <p:cNvPr id="10" name="Picture 9">
            <a:extLst>
              <a:ext uri="{FF2B5EF4-FFF2-40B4-BE49-F238E27FC236}">
                <a16:creationId xmlns:a16="http://schemas.microsoft.com/office/drawing/2014/main" id="{A32F75B6-D7DF-44D5-A965-AA890E09B1AD}"/>
              </a:ext>
            </a:extLst>
          </p:cNvPr>
          <p:cNvPicPr>
            <a:picLocks noChangeAspect="1"/>
          </p:cNvPicPr>
          <p:nvPr/>
        </p:nvPicPr>
        <p:blipFill>
          <a:blip r:embed="rId3"/>
          <a:stretch>
            <a:fillRect/>
          </a:stretch>
        </p:blipFill>
        <p:spPr>
          <a:xfrm>
            <a:off x="6420679" y="3458644"/>
            <a:ext cx="2345765" cy="2634652"/>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2" name="Picture 11">
            <a:extLst>
              <a:ext uri="{FF2B5EF4-FFF2-40B4-BE49-F238E27FC236}">
                <a16:creationId xmlns:a16="http://schemas.microsoft.com/office/drawing/2014/main" id="{2226A540-05CE-433F-B2F1-A637EA9FC8FB}"/>
              </a:ext>
            </a:extLst>
          </p:cNvPr>
          <p:cNvPicPr>
            <a:picLocks noChangeAspect="1"/>
          </p:cNvPicPr>
          <p:nvPr/>
        </p:nvPicPr>
        <p:blipFill>
          <a:blip r:embed="rId4"/>
          <a:stretch>
            <a:fillRect/>
          </a:stretch>
        </p:blipFill>
        <p:spPr>
          <a:xfrm>
            <a:off x="6415763" y="1622523"/>
            <a:ext cx="2350681" cy="1515646"/>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4" name="Picture 13">
            <a:extLst>
              <a:ext uri="{FF2B5EF4-FFF2-40B4-BE49-F238E27FC236}">
                <a16:creationId xmlns:a16="http://schemas.microsoft.com/office/drawing/2014/main" id="{6DD30B7B-4A9D-4352-8A66-45F757FA4010}"/>
              </a:ext>
            </a:extLst>
          </p:cNvPr>
          <p:cNvPicPr>
            <a:picLocks noChangeAspect="1"/>
          </p:cNvPicPr>
          <p:nvPr/>
        </p:nvPicPr>
        <p:blipFill rotWithShape="1">
          <a:blip r:embed="rId5"/>
          <a:srcRect l="2893" b="10631"/>
          <a:stretch/>
        </p:blipFill>
        <p:spPr>
          <a:xfrm>
            <a:off x="9119245" y="1622523"/>
            <a:ext cx="2547570" cy="1510595"/>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8" name="Oval 7">
            <a:extLst>
              <a:ext uri="{FF2B5EF4-FFF2-40B4-BE49-F238E27FC236}">
                <a16:creationId xmlns:a16="http://schemas.microsoft.com/office/drawing/2014/main" id="{F5EC60A8-E290-432C-9150-DC133F4983FB}"/>
              </a:ext>
            </a:extLst>
          </p:cNvPr>
          <p:cNvSpPr/>
          <p:nvPr/>
        </p:nvSpPr>
        <p:spPr>
          <a:xfrm>
            <a:off x="6240016" y="1463459"/>
            <a:ext cx="315228" cy="3181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1</a:t>
            </a:r>
          </a:p>
        </p:txBody>
      </p:sp>
      <p:sp>
        <p:nvSpPr>
          <p:cNvPr id="11" name="Oval 10">
            <a:extLst>
              <a:ext uri="{FF2B5EF4-FFF2-40B4-BE49-F238E27FC236}">
                <a16:creationId xmlns:a16="http://schemas.microsoft.com/office/drawing/2014/main" id="{6E91195E-1A45-4FAB-8DD4-2EB43A875AA0}"/>
              </a:ext>
            </a:extLst>
          </p:cNvPr>
          <p:cNvSpPr/>
          <p:nvPr/>
        </p:nvSpPr>
        <p:spPr>
          <a:xfrm>
            <a:off x="8992772" y="1469481"/>
            <a:ext cx="315228" cy="3181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2</a:t>
            </a:r>
          </a:p>
        </p:txBody>
      </p:sp>
      <p:sp>
        <p:nvSpPr>
          <p:cNvPr id="13" name="Oval 12">
            <a:extLst>
              <a:ext uri="{FF2B5EF4-FFF2-40B4-BE49-F238E27FC236}">
                <a16:creationId xmlns:a16="http://schemas.microsoft.com/office/drawing/2014/main" id="{3C9604FB-CA0E-4BD9-816B-F05BF0A255D9}"/>
              </a:ext>
            </a:extLst>
          </p:cNvPr>
          <p:cNvSpPr/>
          <p:nvPr/>
        </p:nvSpPr>
        <p:spPr>
          <a:xfrm>
            <a:off x="6240016" y="3299580"/>
            <a:ext cx="315228" cy="3181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3</a:t>
            </a:r>
          </a:p>
        </p:txBody>
      </p:sp>
      <p:sp>
        <p:nvSpPr>
          <p:cNvPr id="15" name="Oval 14">
            <a:extLst>
              <a:ext uri="{FF2B5EF4-FFF2-40B4-BE49-F238E27FC236}">
                <a16:creationId xmlns:a16="http://schemas.microsoft.com/office/drawing/2014/main" id="{6C6B3179-88F9-4EF1-829B-AD5296840D50}"/>
              </a:ext>
            </a:extLst>
          </p:cNvPr>
          <p:cNvSpPr/>
          <p:nvPr/>
        </p:nvSpPr>
        <p:spPr>
          <a:xfrm>
            <a:off x="8987003" y="3269936"/>
            <a:ext cx="315228" cy="3181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4</a:t>
            </a:r>
          </a:p>
        </p:txBody>
      </p:sp>
    </p:spTree>
    <p:extLst>
      <p:ext uri="{BB962C8B-B14F-4D97-AF65-F5344CB8AC3E}">
        <p14:creationId xmlns:p14="http://schemas.microsoft.com/office/powerpoint/2010/main" val="18317044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Total Number of Successful and Failure Mission Outcomes</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p:txBody>
          <a:bodyPr/>
          <a:lstStyle/>
          <a:p>
            <a:r>
              <a:rPr lang="en-GB" dirty="0"/>
              <a:t>Calculate the total number of successful and failure mission outcome.</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r>
              <a:rPr lang="en-GB" dirty="0"/>
              <a:t>The </a:t>
            </a:r>
            <a:r>
              <a:rPr lang="en-GB" dirty="0">
                <a:solidFill>
                  <a:srgbClr val="61AFEF"/>
                </a:solidFill>
                <a:latin typeface="Consolas" panose="020B0609020204030204" pitchFamily="49" charset="0"/>
              </a:rPr>
              <a:t>COUNT</a:t>
            </a:r>
            <a:r>
              <a:rPr lang="en-GB" dirty="0"/>
              <a:t> keyword is used to calculate the total number of mission outcomes, and the </a:t>
            </a:r>
            <a:r>
              <a:rPr lang="en-GB" dirty="0">
                <a:solidFill>
                  <a:srgbClr val="61AFEF"/>
                </a:solidFill>
                <a:latin typeface="Consolas" panose="020B0609020204030204" pitchFamily="49" charset="0"/>
              </a:rPr>
              <a:t>GROUPBY</a:t>
            </a:r>
            <a:r>
              <a:rPr lang="en-GB" dirty="0"/>
              <a:t> keyword is also used to group these results by the type of mission outcome.</a:t>
            </a:r>
          </a:p>
        </p:txBody>
      </p:sp>
      <p:pic>
        <p:nvPicPr>
          <p:cNvPr id="5" name="Picture 4" descr="Graphical user interface&#10;&#10;Description automatically generated with medium confidence">
            <a:extLst>
              <a:ext uri="{FF2B5EF4-FFF2-40B4-BE49-F238E27FC236}">
                <a16:creationId xmlns:a16="http://schemas.microsoft.com/office/drawing/2014/main" id="{1B68E7D9-81E5-4460-973D-88FDAF9209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2272" y="2855146"/>
            <a:ext cx="7780536" cy="1215709"/>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7" name="Picture 6">
            <a:extLst>
              <a:ext uri="{FF2B5EF4-FFF2-40B4-BE49-F238E27FC236}">
                <a16:creationId xmlns:a16="http://schemas.microsoft.com/office/drawing/2014/main" id="{5813E184-31A4-44F6-8E04-B0422120E8BF}"/>
              </a:ext>
            </a:extLst>
          </p:cNvPr>
          <p:cNvPicPr>
            <a:picLocks noChangeAspect="1"/>
          </p:cNvPicPr>
          <p:nvPr/>
        </p:nvPicPr>
        <p:blipFill>
          <a:blip r:embed="rId3"/>
          <a:stretch>
            <a:fillRect/>
          </a:stretch>
        </p:blipFill>
        <p:spPr>
          <a:xfrm>
            <a:off x="9547615" y="3009558"/>
            <a:ext cx="2458575" cy="838884"/>
          </a:xfrm>
          <a:prstGeom prst="roundRect">
            <a:avLst>
              <a:gd name="adj" fmla="val 8594"/>
            </a:avLst>
          </a:prstGeom>
          <a:solidFill>
            <a:srgbClr val="FFFFFF">
              <a:shade val="85000"/>
            </a:srgbClr>
          </a:solidFill>
          <a:ln w="28575">
            <a:solidFill>
              <a:schemeClr val="accent2"/>
            </a:solidFill>
          </a:ln>
          <a:effectLst>
            <a:reflection blurRad="12700" stA="38000" endPos="0" dist="5000" dir="5400000" sy="-100000" algn="bl" rotWithShape="0"/>
          </a:effectLst>
        </p:spPr>
      </p:pic>
      <p:sp>
        <p:nvSpPr>
          <p:cNvPr id="8" name="Arrow: Right 7">
            <a:extLst>
              <a:ext uri="{FF2B5EF4-FFF2-40B4-BE49-F238E27FC236}">
                <a16:creationId xmlns:a16="http://schemas.microsoft.com/office/drawing/2014/main" id="{D00A55F6-95C7-4941-9E59-02BD45A5A209}"/>
              </a:ext>
            </a:extLst>
          </p:cNvPr>
          <p:cNvSpPr/>
          <p:nvPr/>
        </p:nvSpPr>
        <p:spPr>
          <a:xfrm>
            <a:off x="8412637" y="3186684"/>
            <a:ext cx="978408"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p>
        </p:txBody>
      </p:sp>
    </p:spTree>
    <p:extLst>
      <p:ext uri="{BB962C8B-B14F-4D97-AF65-F5344CB8AC3E}">
        <p14:creationId xmlns:p14="http://schemas.microsoft.com/office/powerpoint/2010/main" val="22711034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Boosters Carried Maximum Payload</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a:xfrm>
            <a:off x="404813" y="1447800"/>
            <a:ext cx="9219579" cy="4951413"/>
          </a:xfrm>
        </p:spPr>
        <p:txBody>
          <a:bodyPr/>
          <a:lstStyle/>
          <a:p>
            <a:r>
              <a:rPr lang="en-GB" dirty="0"/>
              <a:t>List the names of the booster which have carried the maximum payload mass.</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r>
              <a:rPr lang="en-GB" dirty="0"/>
              <a:t>A subquery is used here. The </a:t>
            </a:r>
            <a:r>
              <a:rPr lang="en-GB" dirty="0">
                <a:solidFill>
                  <a:srgbClr val="61AFEF"/>
                </a:solidFill>
                <a:latin typeface="Consolas" panose="020B0609020204030204" pitchFamily="49" charset="0"/>
              </a:rPr>
              <a:t>SELECT</a:t>
            </a:r>
            <a:r>
              <a:rPr lang="en-GB" dirty="0"/>
              <a:t> statement within the brackets finds the maximum payload, and this value is used in the </a:t>
            </a:r>
            <a:r>
              <a:rPr lang="en-GB" dirty="0">
                <a:solidFill>
                  <a:srgbClr val="61AFEF"/>
                </a:solidFill>
                <a:latin typeface="Consolas" panose="020B0609020204030204" pitchFamily="49" charset="0"/>
              </a:rPr>
              <a:t>WHERE</a:t>
            </a:r>
            <a:r>
              <a:rPr lang="en-GB" dirty="0"/>
              <a:t> condition. The </a:t>
            </a:r>
            <a:r>
              <a:rPr lang="en-GB" dirty="0">
                <a:solidFill>
                  <a:srgbClr val="61AFEF"/>
                </a:solidFill>
                <a:latin typeface="Consolas" panose="020B0609020204030204" pitchFamily="49" charset="0"/>
              </a:rPr>
              <a:t>DISTINCT</a:t>
            </a:r>
            <a:r>
              <a:rPr lang="en-GB" dirty="0"/>
              <a:t> keyword is then used to retrieve only distinct /unique booster versions. </a:t>
            </a:r>
          </a:p>
          <a:p>
            <a:endParaRPr lang="en-GB" dirty="0"/>
          </a:p>
        </p:txBody>
      </p:sp>
      <p:pic>
        <p:nvPicPr>
          <p:cNvPr id="5" name="Picture 4" descr="Text&#10;&#10;Description automatically generated">
            <a:extLst>
              <a:ext uri="{FF2B5EF4-FFF2-40B4-BE49-F238E27FC236}">
                <a16:creationId xmlns:a16="http://schemas.microsoft.com/office/drawing/2014/main" id="{8DB41782-2457-491F-AB72-BBC3943EAD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4812" y="2606604"/>
            <a:ext cx="7812761" cy="1644792"/>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7" name="Picture 6">
            <a:extLst>
              <a:ext uri="{FF2B5EF4-FFF2-40B4-BE49-F238E27FC236}">
                <a16:creationId xmlns:a16="http://schemas.microsoft.com/office/drawing/2014/main" id="{A175836D-2FD9-429E-AE10-7F89B7A43099}"/>
              </a:ext>
            </a:extLst>
          </p:cNvPr>
          <p:cNvPicPr>
            <a:picLocks noChangeAspect="1"/>
          </p:cNvPicPr>
          <p:nvPr/>
        </p:nvPicPr>
        <p:blipFill>
          <a:blip r:embed="rId3"/>
          <a:stretch>
            <a:fillRect/>
          </a:stretch>
        </p:blipFill>
        <p:spPr>
          <a:xfrm>
            <a:off x="9831819" y="1344672"/>
            <a:ext cx="1797395" cy="4168656"/>
          </a:xfrm>
          <a:prstGeom prst="roundRect">
            <a:avLst>
              <a:gd name="adj" fmla="val 8594"/>
            </a:avLst>
          </a:prstGeom>
          <a:solidFill>
            <a:srgbClr val="FFFFFF">
              <a:shade val="85000"/>
            </a:srgbClr>
          </a:solidFill>
          <a:ln w="28575">
            <a:solidFill>
              <a:schemeClr val="accent2"/>
            </a:solidFill>
          </a:ln>
          <a:effectLst>
            <a:reflection blurRad="12700" stA="38000" endPos="0" dist="5000" dir="5400000" sy="-100000" algn="bl" rotWithShape="0"/>
          </a:effectLst>
        </p:spPr>
      </p:pic>
      <p:sp>
        <p:nvSpPr>
          <p:cNvPr id="8" name="Arrow: Right 7">
            <a:extLst>
              <a:ext uri="{FF2B5EF4-FFF2-40B4-BE49-F238E27FC236}">
                <a16:creationId xmlns:a16="http://schemas.microsoft.com/office/drawing/2014/main" id="{037B3AE1-6D36-4754-9B2A-EE291B5EC6E6}"/>
              </a:ext>
            </a:extLst>
          </p:cNvPr>
          <p:cNvSpPr/>
          <p:nvPr/>
        </p:nvSpPr>
        <p:spPr>
          <a:xfrm>
            <a:off x="8412637" y="3186684"/>
            <a:ext cx="978408"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p>
        </p:txBody>
      </p:sp>
    </p:spTree>
    <p:extLst>
      <p:ext uri="{BB962C8B-B14F-4D97-AF65-F5344CB8AC3E}">
        <p14:creationId xmlns:p14="http://schemas.microsoft.com/office/powerpoint/2010/main" val="35470608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2015 Launch Records</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p:txBody>
          <a:bodyPr/>
          <a:lstStyle/>
          <a:p>
            <a:r>
              <a:rPr lang="en-GB" dirty="0"/>
              <a:t>List the failed </a:t>
            </a:r>
            <a:r>
              <a:rPr lang="en-GB" dirty="0" err="1"/>
              <a:t>landing_outcomes</a:t>
            </a:r>
            <a:r>
              <a:rPr lang="en-GB" dirty="0"/>
              <a:t> in drone ship, their booster versions, and launch site names for in year 2015.</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r>
              <a:rPr lang="en-GB" dirty="0"/>
              <a:t>The </a:t>
            </a:r>
            <a:r>
              <a:rPr lang="en-GB" dirty="0">
                <a:solidFill>
                  <a:srgbClr val="61AFEF"/>
                </a:solidFill>
                <a:latin typeface="Consolas" panose="020B0609020204030204" pitchFamily="49" charset="0"/>
              </a:rPr>
              <a:t>WHERE</a:t>
            </a:r>
            <a:r>
              <a:rPr lang="en-GB" dirty="0"/>
              <a:t> keyword is used to filter the results for only failed landing outcomes, </a:t>
            </a:r>
            <a:r>
              <a:rPr lang="en-GB" dirty="0">
                <a:solidFill>
                  <a:srgbClr val="61AFEF"/>
                </a:solidFill>
                <a:latin typeface="Consolas" panose="020B0609020204030204" pitchFamily="49" charset="0"/>
              </a:rPr>
              <a:t>AND</a:t>
            </a:r>
            <a:r>
              <a:rPr lang="en-GB" dirty="0"/>
              <a:t> only for the year of 2015. </a:t>
            </a:r>
          </a:p>
          <a:p>
            <a:endParaRPr lang="en-GB" dirty="0"/>
          </a:p>
        </p:txBody>
      </p:sp>
      <p:pic>
        <p:nvPicPr>
          <p:cNvPr id="5" name="Picture 4" descr="A screenshot of a computer&#10;&#10;Description automatically generated with medium confidence">
            <a:extLst>
              <a:ext uri="{FF2B5EF4-FFF2-40B4-BE49-F238E27FC236}">
                <a16:creationId xmlns:a16="http://schemas.microsoft.com/office/drawing/2014/main" id="{27D49347-C0E6-4AA9-B25C-30060E2444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8796" y="2578315"/>
            <a:ext cx="7784504" cy="1638843"/>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7" name="Picture 6">
            <a:extLst>
              <a:ext uri="{FF2B5EF4-FFF2-40B4-BE49-F238E27FC236}">
                <a16:creationId xmlns:a16="http://schemas.microsoft.com/office/drawing/2014/main" id="{B5CB2688-64E0-47C0-BA64-C6A7DC60F686}"/>
              </a:ext>
            </a:extLst>
          </p:cNvPr>
          <p:cNvPicPr>
            <a:picLocks noChangeAspect="1"/>
          </p:cNvPicPr>
          <p:nvPr/>
        </p:nvPicPr>
        <p:blipFill>
          <a:blip r:embed="rId4"/>
          <a:stretch>
            <a:fillRect/>
          </a:stretch>
        </p:blipFill>
        <p:spPr>
          <a:xfrm>
            <a:off x="9552384" y="2981261"/>
            <a:ext cx="2457793" cy="895475"/>
          </a:xfrm>
          <a:prstGeom prst="roundRect">
            <a:avLst>
              <a:gd name="adj" fmla="val 8594"/>
            </a:avLst>
          </a:prstGeom>
          <a:solidFill>
            <a:srgbClr val="FFFFFF">
              <a:shade val="85000"/>
            </a:srgbClr>
          </a:solidFill>
          <a:ln w="28575">
            <a:solidFill>
              <a:schemeClr val="accent2"/>
            </a:solidFill>
          </a:ln>
          <a:effectLst>
            <a:reflection blurRad="12700" stA="38000" endPos="0" dist="5000" dir="5400000" sy="-100000" algn="bl" rotWithShape="0"/>
          </a:effectLst>
        </p:spPr>
      </p:pic>
      <p:sp>
        <p:nvSpPr>
          <p:cNvPr id="8" name="Arrow: Right 7">
            <a:extLst>
              <a:ext uri="{FF2B5EF4-FFF2-40B4-BE49-F238E27FC236}">
                <a16:creationId xmlns:a16="http://schemas.microsoft.com/office/drawing/2014/main" id="{8316B8CA-7D59-4050-A066-9B5625E6A76F}"/>
              </a:ext>
            </a:extLst>
          </p:cNvPr>
          <p:cNvSpPr/>
          <p:nvPr/>
        </p:nvSpPr>
        <p:spPr>
          <a:xfrm>
            <a:off x="8412637" y="3186684"/>
            <a:ext cx="978408"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p>
        </p:txBody>
      </p:sp>
    </p:spTree>
    <p:extLst>
      <p:ext uri="{BB962C8B-B14F-4D97-AF65-F5344CB8AC3E}">
        <p14:creationId xmlns:p14="http://schemas.microsoft.com/office/powerpoint/2010/main" val="4277568149"/>
      </p:ext>
    </p:extLst>
  </p:cSld>
  <p:clrMapOvr>
    <a:overrideClrMapping bg1="lt1" tx1="dk1" bg2="lt2" tx2="dk2" accent1="accent1" accent2="accent2" accent3="accent3" accent4="accent4" accent5="accent5" accent6="accent6" hlink="hlink" folHlink="folHlink"/>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Rank Landing Outcomes Between 2010-06-04 and 2017-03-20</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p:txBody>
          <a:bodyPr/>
          <a:lstStyle/>
          <a:p>
            <a:r>
              <a:rPr lang="en-GB" dirty="0"/>
              <a:t>Rank the count of landing outcomes (such as Failure (drone ship) or Success (ground pad)) between the date 2010-06-04 and 2017-03-20, in descending order.</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r>
              <a:rPr lang="en-GB" dirty="0"/>
              <a:t>The </a:t>
            </a:r>
            <a:r>
              <a:rPr lang="en-GB" dirty="0">
                <a:solidFill>
                  <a:srgbClr val="61AFEF"/>
                </a:solidFill>
                <a:latin typeface="Consolas" panose="020B0609020204030204" pitchFamily="49" charset="0"/>
              </a:rPr>
              <a:t>WHERE</a:t>
            </a:r>
            <a:r>
              <a:rPr lang="en-GB" dirty="0"/>
              <a:t> keyword is used with the </a:t>
            </a:r>
            <a:r>
              <a:rPr lang="en-GB" dirty="0">
                <a:solidFill>
                  <a:srgbClr val="61AFEF"/>
                </a:solidFill>
                <a:latin typeface="Consolas" panose="020B0609020204030204" pitchFamily="49" charset="0"/>
              </a:rPr>
              <a:t>BETWEEN</a:t>
            </a:r>
            <a:r>
              <a:rPr lang="en-GB" dirty="0"/>
              <a:t> keyword to filter the results to dates only within those specified. The results are then grouped and ordered, using the keywords </a:t>
            </a:r>
            <a:r>
              <a:rPr lang="en-GB" dirty="0">
                <a:solidFill>
                  <a:srgbClr val="61AFEF"/>
                </a:solidFill>
                <a:latin typeface="Consolas" panose="020B0609020204030204" pitchFamily="49" charset="0"/>
              </a:rPr>
              <a:t>GROUP BY</a:t>
            </a:r>
            <a:r>
              <a:rPr lang="en-GB" dirty="0"/>
              <a:t> and </a:t>
            </a:r>
            <a:r>
              <a:rPr lang="en-GB" dirty="0">
                <a:solidFill>
                  <a:srgbClr val="61AFEF"/>
                </a:solidFill>
                <a:latin typeface="Consolas" panose="020B0609020204030204" pitchFamily="49" charset="0"/>
              </a:rPr>
              <a:t>ORDER BY</a:t>
            </a:r>
            <a:r>
              <a:rPr lang="en-GB" dirty="0"/>
              <a:t>, respectively, where </a:t>
            </a:r>
            <a:r>
              <a:rPr lang="en-GB" dirty="0">
                <a:solidFill>
                  <a:srgbClr val="61AFEF"/>
                </a:solidFill>
                <a:latin typeface="Consolas" panose="020B0609020204030204" pitchFamily="49" charset="0"/>
              </a:rPr>
              <a:t>DESC</a:t>
            </a:r>
            <a:r>
              <a:rPr lang="en-GB" dirty="0"/>
              <a:t> is used to specify the descending order.</a:t>
            </a:r>
          </a:p>
        </p:txBody>
      </p:sp>
      <p:pic>
        <p:nvPicPr>
          <p:cNvPr id="5" name="Picture 4" descr="Text&#10;&#10;Description automatically generated">
            <a:extLst>
              <a:ext uri="{FF2B5EF4-FFF2-40B4-BE49-F238E27FC236}">
                <a16:creationId xmlns:a16="http://schemas.microsoft.com/office/drawing/2014/main" id="{E1ACC389-5CD4-4704-8926-D2C2BC056C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6135" y="2438889"/>
            <a:ext cx="7789385" cy="1980221"/>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7" name="Picture 6">
            <a:extLst>
              <a:ext uri="{FF2B5EF4-FFF2-40B4-BE49-F238E27FC236}">
                <a16:creationId xmlns:a16="http://schemas.microsoft.com/office/drawing/2014/main" id="{560491BC-24C6-41C4-B191-B66AC1EDF4AD}"/>
              </a:ext>
            </a:extLst>
          </p:cNvPr>
          <p:cNvPicPr>
            <a:picLocks noChangeAspect="1"/>
          </p:cNvPicPr>
          <p:nvPr/>
        </p:nvPicPr>
        <p:blipFill>
          <a:blip r:embed="rId3"/>
          <a:stretch>
            <a:fillRect/>
          </a:stretch>
        </p:blipFill>
        <p:spPr>
          <a:xfrm>
            <a:off x="9552384" y="2356683"/>
            <a:ext cx="2506531" cy="2224446"/>
          </a:xfrm>
          <a:prstGeom prst="roundRect">
            <a:avLst>
              <a:gd name="adj" fmla="val 8594"/>
            </a:avLst>
          </a:prstGeom>
          <a:solidFill>
            <a:srgbClr val="FFFFFF">
              <a:shade val="85000"/>
            </a:srgbClr>
          </a:solidFill>
          <a:ln w="28575">
            <a:solidFill>
              <a:schemeClr val="accent2"/>
            </a:solidFill>
          </a:ln>
          <a:effectLst>
            <a:reflection blurRad="12700" stA="38000" endPos="0" dist="5000" dir="5400000" sy="-100000" algn="bl" rotWithShape="0"/>
          </a:effectLst>
        </p:spPr>
      </p:pic>
      <p:sp>
        <p:nvSpPr>
          <p:cNvPr id="8" name="Arrow: Right 7">
            <a:extLst>
              <a:ext uri="{FF2B5EF4-FFF2-40B4-BE49-F238E27FC236}">
                <a16:creationId xmlns:a16="http://schemas.microsoft.com/office/drawing/2014/main" id="{00593BBD-21D6-4EFD-BA6D-CF55DBAFE911}"/>
              </a:ext>
            </a:extLst>
          </p:cNvPr>
          <p:cNvSpPr/>
          <p:nvPr/>
        </p:nvSpPr>
        <p:spPr>
          <a:xfrm>
            <a:off x="8412637" y="3186684"/>
            <a:ext cx="978408"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p>
        </p:txBody>
      </p:sp>
    </p:spTree>
    <p:extLst>
      <p:ext uri="{BB962C8B-B14F-4D97-AF65-F5344CB8AC3E}">
        <p14:creationId xmlns:p14="http://schemas.microsoft.com/office/powerpoint/2010/main" val="351042475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ctrTitle"/>
          </p:nvPr>
        </p:nvSpPr>
        <p:spPr>
          <a:xfrm>
            <a:off x="404813" y="1323344"/>
            <a:ext cx="11386134" cy="3046988"/>
          </a:xfrm>
        </p:spPr>
        <p:txBody>
          <a:bodyPr/>
          <a:lstStyle/>
          <a:p>
            <a:r>
              <a:rPr lang="en-GB" dirty="0"/>
              <a:t>LAUNCH SITES PROXIMITY ANALYSIS – </a:t>
            </a:r>
            <a:r>
              <a:rPr lang="en-GB" dirty="0">
                <a:solidFill>
                  <a:schemeClr val="accent2"/>
                </a:solidFill>
              </a:rPr>
              <a:t>FOLIUM INTERACTIVE MAP</a:t>
            </a:r>
            <a:endParaRPr lang="en-US" dirty="0">
              <a:solidFill>
                <a:schemeClr val="accent2"/>
              </a:solidFill>
            </a:endParaRPr>
          </a:p>
        </p:txBody>
      </p:sp>
    </p:spTree>
    <p:extLst>
      <p:ext uri="{BB962C8B-B14F-4D97-AF65-F5344CB8AC3E}">
        <p14:creationId xmlns:p14="http://schemas.microsoft.com/office/powerpoint/2010/main" val="348590343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ALL LAUNCH SITES ON A MAP</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a:xfrm>
            <a:off x="404813" y="4458153"/>
            <a:ext cx="6051227" cy="2129771"/>
          </a:xfrm>
        </p:spPr>
        <p:txBody>
          <a:bodyPr anchor="ctr"/>
          <a:lstStyle/>
          <a:p>
            <a:r>
              <a:rPr lang="en-GB" dirty="0"/>
              <a:t>All SpaceX launch sites are on coasts of the United States of America, specifically Florida and California. </a:t>
            </a:r>
          </a:p>
          <a:p>
            <a:endParaRPr lang="en-GB" dirty="0"/>
          </a:p>
        </p:txBody>
      </p:sp>
      <p:pic>
        <p:nvPicPr>
          <p:cNvPr id="5" name="Picture 4">
            <a:extLst>
              <a:ext uri="{FF2B5EF4-FFF2-40B4-BE49-F238E27FC236}">
                <a16:creationId xmlns:a16="http://schemas.microsoft.com/office/drawing/2014/main" id="{830E6953-316E-42EB-95D1-99F67DA414D8}"/>
              </a:ext>
            </a:extLst>
          </p:cNvPr>
          <p:cNvPicPr>
            <a:picLocks noChangeAspect="1"/>
          </p:cNvPicPr>
          <p:nvPr/>
        </p:nvPicPr>
        <p:blipFill rotWithShape="1">
          <a:blip r:embed="rId2"/>
          <a:srcRect l="14863"/>
          <a:stretch/>
        </p:blipFill>
        <p:spPr>
          <a:xfrm>
            <a:off x="404813" y="1248491"/>
            <a:ext cx="5418250" cy="2972597"/>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7" name="Picture 6">
            <a:extLst>
              <a:ext uri="{FF2B5EF4-FFF2-40B4-BE49-F238E27FC236}">
                <a16:creationId xmlns:a16="http://schemas.microsoft.com/office/drawing/2014/main" id="{2F1A4898-110E-45CB-9796-031F12CC5C36}"/>
              </a:ext>
            </a:extLst>
          </p:cNvPr>
          <p:cNvPicPr>
            <a:picLocks noChangeAspect="1"/>
          </p:cNvPicPr>
          <p:nvPr/>
        </p:nvPicPr>
        <p:blipFill>
          <a:blip r:embed="rId3"/>
          <a:stretch>
            <a:fillRect/>
          </a:stretch>
        </p:blipFill>
        <p:spPr>
          <a:xfrm>
            <a:off x="6719060" y="1250836"/>
            <a:ext cx="5065572" cy="2970252"/>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9" name="Picture 8">
            <a:extLst>
              <a:ext uri="{FF2B5EF4-FFF2-40B4-BE49-F238E27FC236}">
                <a16:creationId xmlns:a16="http://schemas.microsoft.com/office/drawing/2014/main" id="{ED5DAAF4-F0FD-496A-A5FD-EDD46E8D9201}"/>
              </a:ext>
            </a:extLst>
          </p:cNvPr>
          <p:cNvPicPr>
            <a:picLocks noChangeAspect="1"/>
          </p:cNvPicPr>
          <p:nvPr/>
        </p:nvPicPr>
        <p:blipFill>
          <a:blip r:embed="rId4"/>
          <a:stretch>
            <a:fillRect/>
          </a:stretch>
        </p:blipFill>
        <p:spPr>
          <a:xfrm>
            <a:off x="6703248" y="4448726"/>
            <a:ext cx="1800200" cy="2148626"/>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1" name="Picture 10">
            <a:extLst>
              <a:ext uri="{FF2B5EF4-FFF2-40B4-BE49-F238E27FC236}">
                <a16:creationId xmlns:a16="http://schemas.microsoft.com/office/drawing/2014/main" id="{84F9D811-0565-48B1-B761-E038A313E4C1}"/>
              </a:ext>
            </a:extLst>
          </p:cNvPr>
          <p:cNvPicPr>
            <a:picLocks noChangeAspect="1"/>
          </p:cNvPicPr>
          <p:nvPr/>
        </p:nvPicPr>
        <p:blipFill>
          <a:blip r:embed="rId5"/>
          <a:stretch>
            <a:fillRect/>
          </a:stretch>
        </p:blipFill>
        <p:spPr>
          <a:xfrm>
            <a:off x="8935496" y="4458153"/>
            <a:ext cx="2849136" cy="2129772"/>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cxnSp>
        <p:nvCxnSpPr>
          <p:cNvPr id="13" name="Straight Arrow Connector 12">
            <a:extLst>
              <a:ext uri="{FF2B5EF4-FFF2-40B4-BE49-F238E27FC236}">
                <a16:creationId xmlns:a16="http://schemas.microsoft.com/office/drawing/2014/main" id="{A431E1EE-7A9E-47B1-8975-52E55A84DDFB}"/>
              </a:ext>
            </a:extLst>
          </p:cNvPr>
          <p:cNvCxnSpPr>
            <a:cxnSpLocks/>
          </p:cNvCxnSpPr>
          <p:nvPr/>
        </p:nvCxnSpPr>
        <p:spPr>
          <a:xfrm flipV="1">
            <a:off x="4657725" y="3021806"/>
            <a:ext cx="6115050" cy="72390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211FF143-CEC6-4CA3-89FE-0F8B1F81702C}"/>
              </a:ext>
            </a:extLst>
          </p:cNvPr>
          <p:cNvCxnSpPr>
            <a:cxnSpLocks/>
          </p:cNvCxnSpPr>
          <p:nvPr/>
        </p:nvCxnSpPr>
        <p:spPr>
          <a:xfrm flipH="1">
            <a:off x="10439400" y="3255169"/>
            <a:ext cx="754856" cy="186293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7479C3A5-0B3A-45AB-A779-91C6A72446F6}"/>
              </a:ext>
            </a:extLst>
          </p:cNvPr>
          <p:cNvCxnSpPr>
            <a:cxnSpLocks/>
          </p:cNvCxnSpPr>
          <p:nvPr/>
        </p:nvCxnSpPr>
        <p:spPr>
          <a:xfrm flipH="1" flipV="1">
            <a:off x="7997825" y="5254625"/>
            <a:ext cx="2273300" cy="36195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81952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SUCCESS/FAILED LAUNCHES FOR EACH SITE</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a:xfrm>
            <a:off x="6607174" y="1447801"/>
            <a:ext cx="5203825" cy="2139004"/>
          </a:xfrm>
        </p:spPr>
        <p:txBody>
          <a:bodyPr anchor="ctr"/>
          <a:lstStyle/>
          <a:p>
            <a:r>
              <a:rPr lang="en-GB" dirty="0"/>
              <a:t>Launches have been grouped into clusters, and annotated with </a:t>
            </a:r>
            <a:r>
              <a:rPr lang="en-GB" dirty="0">
                <a:solidFill>
                  <a:srgbClr val="058A05"/>
                </a:solidFill>
              </a:rPr>
              <a:t>green icons </a:t>
            </a:r>
            <a:r>
              <a:rPr lang="en-GB" dirty="0"/>
              <a:t>for successful launches, and </a:t>
            </a:r>
            <a:r>
              <a:rPr lang="en-GB" dirty="0">
                <a:solidFill>
                  <a:srgbClr val="FF0505"/>
                </a:solidFill>
              </a:rPr>
              <a:t>red icons </a:t>
            </a:r>
            <a:r>
              <a:rPr lang="en-GB" dirty="0"/>
              <a:t>for failed launches.</a:t>
            </a:r>
          </a:p>
        </p:txBody>
      </p:sp>
      <p:pic>
        <p:nvPicPr>
          <p:cNvPr id="5" name="Picture 4">
            <a:extLst>
              <a:ext uri="{FF2B5EF4-FFF2-40B4-BE49-F238E27FC236}">
                <a16:creationId xmlns:a16="http://schemas.microsoft.com/office/drawing/2014/main" id="{72AA3B8A-3CD7-47BB-B21C-38E0FA0819A7}"/>
              </a:ext>
            </a:extLst>
          </p:cNvPr>
          <p:cNvPicPr>
            <a:picLocks noChangeAspect="1"/>
          </p:cNvPicPr>
          <p:nvPr/>
        </p:nvPicPr>
        <p:blipFill rotWithShape="1">
          <a:blip r:embed="rId2"/>
          <a:srcRect l="5048" r="9066" b="33706"/>
          <a:stretch/>
        </p:blipFill>
        <p:spPr>
          <a:xfrm>
            <a:off x="373295" y="1556792"/>
            <a:ext cx="4729603" cy="2160240"/>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2" name="Picture 11">
            <a:extLst>
              <a:ext uri="{FF2B5EF4-FFF2-40B4-BE49-F238E27FC236}">
                <a16:creationId xmlns:a16="http://schemas.microsoft.com/office/drawing/2014/main" id="{AF5D76AB-E091-47AB-A966-C5CD296A8B48}"/>
              </a:ext>
            </a:extLst>
          </p:cNvPr>
          <p:cNvPicPr>
            <a:picLocks noChangeAspect="1"/>
          </p:cNvPicPr>
          <p:nvPr/>
        </p:nvPicPr>
        <p:blipFill rotWithShape="1">
          <a:blip r:embed="rId3"/>
          <a:srcRect l="23568" t="15992" r="18660" b="13989"/>
          <a:stretch/>
        </p:blipFill>
        <p:spPr>
          <a:xfrm>
            <a:off x="6663712" y="4048112"/>
            <a:ext cx="1880560" cy="2234176"/>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4" name="Picture 13">
            <a:extLst>
              <a:ext uri="{FF2B5EF4-FFF2-40B4-BE49-F238E27FC236}">
                <a16:creationId xmlns:a16="http://schemas.microsoft.com/office/drawing/2014/main" id="{AECC085B-B9D2-4EAC-82D4-CB8F3EE4508D}"/>
              </a:ext>
            </a:extLst>
          </p:cNvPr>
          <p:cNvPicPr>
            <a:picLocks noChangeAspect="1"/>
          </p:cNvPicPr>
          <p:nvPr/>
        </p:nvPicPr>
        <p:blipFill rotWithShape="1">
          <a:blip r:embed="rId4"/>
          <a:srcRect l="23863" t="14943" r="18395" b="15057"/>
          <a:stretch/>
        </p:blipFill>
        <p:spPr>
          <a:xfrm>
            <a:off x="9740275" y="4043176"/>
            <a:ext cx="1880560" cy="2234176"/>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6" name="Picture 15">
            <a:extLst>
              <a:ext uri="{FF2B5EF4-FFF2-40B4-BE49-F238E27FC236}">
                <a16:creationId xmlns:a16="http://schemas.microsoft.com/office/drawing/2014/main" id="{B62D8F57-0A7F-4E3A-9FD1-1C052BAC7AAD}"/>
              </a:ext>
            </a:extLst>
          </p:cNvPr>
          <p:cNvPicPr>
            <a:picLocks noChangeAspect="1"/>
          </p:cNvPicPr>
          <p:nvPr/>
        </p:nvPicPr>
        <p:blipFill>
          <a:blip r:embed="rId5"/>
          <a:stretch>
            <a:fillRect/>
          </a:stretch>
        </p:blipFill>
        <p:spPr>
          <a:xfrm>
            <a:off x="2731497" y="4625120"/>
            <a:ext cx="2362726" cy="1684200"/>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8" name="Picture 17">
            <a:extLst>
              <a:ext uri="{FF2B5EF4-FFF2-40B4-BE49-F238E27FC236}">
                <a16:creationId xmlns:a16="http://schemas.microsoft.com/office/drawing/2014/main" id="{E042C343-0EF8-49CE-B308-CDA647A30756}"/>
              </a:ext>
            </a:extLst>
          </p:cNvPr>
          <p:cNvPicPr>
            <a:picLocks noChangeAspect="1"/>
          </p:cNvPicPr>
          <p:nvPr/>
        </p:nvPicPr>
        <p:blipFill>
          <a:blip r:embed="rId6"/>
          <a:stretch>
            <a:fillRect/>
          </a:stretch>
        </p:blipFill>
        <p:spPr>
          <a:xfrm>
            <a:off x="373295" y="4436805"/>
            <a:ext cx="1732666" cy="1865948"/>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cxnSp>
        <p:nvCxnSpPr>
          <p:cNvPr id="19" name="Straight Arrow Connector 18">
            <a:extLst>
              <a:ext uri="{FF2B5EF4-FFF2-40B4-BE49-F238E27FC236}">
                <a16:creationId xmlns:a16="http://schemas.microsoft.com/office/drawing/2014/main" id="{CA010C29-FACA-4FCC-8071-A538F22931E5}"/>
              </a:ext>
            </a:extLst>
          </p:cNvPr>
          <p:cNvCxnSpPr>
            <a:cxnSpLocks/>
          </p:cNvCxnSpPr>
          <p:nvPr/>
        </p:nvCxnSpPr>
        <p:spPr>
          <a:xfrm flipH="1">
            <a:off x="571165" y="2828925"/>
            <a:ext cx="286085" cy="153590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846C6886-0DA4-41B4-9089-8CC8574CAC1F}"/>
              </a:ext>
            </a:extLst>
          </p:cNvPr>
          <p:cNvCxnSpPr>
            <a:cxnSpLocks/>
          </p:cNvCxnSpPr>
          <p:nvPr/>
        </p:nvCxnSpPr>
        <p:spPr>
          <a:xfrm flipH="1">
            <a:off x="3590476" y="3374548"/>
            <a:ext cx="414911" cy="121258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BFFCB056-11ED-4BB9-8976-35C2C46E8C91}"/>
              </a:ext>
            </a:extLst>
          </p:cNvPr>
          <p:cNvCxnSpPr>
            <a:cxnSpLocks/>
          </p:cNvCxnSpPr>
          <p:nvPr/>
        </p:nvCxnSpPr>
        <p:spPr>
          <a:xfrm>
            <a:off x="4060031" y="3331369"/>
            <a:ext cx="2518707" cy="8864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80D44313-C0AE-4654-9D60-DEC2AF70D33D}"/>
                  </a:ext>
                </a:extLst>
              </p:cNvPr>
              <p:cNvSpPr txBox="1"/>
              <p:nvPr/>
            </p:nvSpPr>
            <p:spPr>
              <a:xfrm>
                <a:off x="8992393" y="4972188"/>
                <a:ext cx="29976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2400" b="0" i="1" smtClean="0">
                          <a:solidFill>
                            <a:schemeClr val="accent2"/>
                          </a:solidFill>
                          <a:latin typeface="Cambria Math" panose="02040503050406030204" pitchFamily="18" charset="0"/>
                        </a:rPr>
                        <m:t>=</m:t>
                      </m:r>
                    </m:oMath>
                  </m:oMathPara>
                </a14:m>
                <a:endParaRPr lang="en-GB" sz="2400" dirty="0">
                  <a:solidFill>
                    <a:schemeClr val="accent2"/>
                  </a:solidFill>
                </a:endParaRPr>
              </a:p>
            </p:txBody>
          </p:sp>
        </mc:Choice>
        <mc:Fallback xmlns="">
          <p:sp>
            <p:nvSpPr>
              <p:cNvPr id="37" name="TextBox 36">
                <a:extLst>
                  <a:ext uri="{FF2B5EF4-FFF2-40B4-BE49-F238E27FC236}">
                    <a16:creationId xmlns:a16="http://schemas.microsoft.com/office/drawing/2014/main" id="{80D44313-C0AE-4654-9D60-DEC2AF70D33D}"/>
                  </a:ext>
                </a:extLst>
              </p:cNvPr>
              <p:cNvSpPr txBox="1">
                <a:spLocks noRot="1" noChangeAspect="1" noMove="1" noResize="1" noEditPoints="1" noAdjustHandles="1" noChangeArrowheads="1" noChangeShapeType="1" noTextEdit="1"/>
              </p:cNvSpPr>
              <p:nvPr/>
            </p:nvSpPr>
            <p:spPr>
              <a:xfrm>
                <a:off x="8992393" y="4972188"/>
                <a:ext cx="299761" cy="369332"/>
              </a:xfrm>
              <a:prstGeom prst="rect">
                <a:avLst/>
              </a:prstGeom>
              <a:blipFill>
                <a:blip r:embed="rId7"/>
                <a:stretch>
                  <a:fillRect l="-10204" r="-10204"/>
                </a:stretch>
              </a:blipFill>
            </p:spPr>
            <p:txBody>
              <a:bodyPr/>
              <a:lstStyle/>
              <a:p>
                <a:r>
                  <a:rPr lang="en-GB">
                    <a:noFill/>
                  </a:rPr>
                  <a:t> </a:t>
                </a:r>
              </a:p>
            </p:txBody>
          </p:sp>
        </mc:Fallback>
      </mc:AlternateContent>
      <p:sp>
        <p:nvSpPr>
          <p:cNvPr id="39" name="TextBox 38">
            <a:extLst>
              <a:ext uri="{FF2B5EF4-FFF2-40B4-BE49-F238E27FC236}">
                <a16:creationId xmlns:a16="http://schemas.microsoft.com/office/drawing/2014/main" id="{44CF0C46-6155-4C75-A554-8D2029DED5AE}"/>
              </a:ext>
            </a:extLst>
          </p:cNvPr>
          <p:cNvSpPr txBox="1"/>
          <p:nvPr/>
        </p:nvSpPr>
        <p:spPr>
          <a:xfrm>
            <a:off x="6663711" y="3586805"/>
            <a:ext cx="4957124" cy="369332"/>
          </a:xfrm>
          <a:prstGeom prst="rect">
            <a:avLst/>
          </a:prstGeom>
          <a:noFill/>
        </p:spPr>
        <p:txBody>
          <a:bodyPr wrap="square" rtlCol="0">
            <a:spAutoFit/>
          </a:bodyPr>
          <a:lstStyle/>
          <a:p>
            <a:pPr algn="ctr"/>
            <a:r>
              <a:rPr lang="en-GB" dirty="0">
                <a:solidFill>
                  <a:schemeClr val="bg1"/>
                </a:solidFill>
              </a:rPr>
              <a:t>CCAFS SLC-40 and CCAFS LC-40</a:t>
            </a:r>
          </a:p>
        </p:txBody>
      </p:sp>
      <p:sp>
        <p:nvSpPr>
          <p:cNvPr id="40" name="TextBox 39">
            <a:extLst>
              <a:ext uri="{FF2B5EF4-FFF2-40B4-BE49-F238E27FC236}">
                <a16:creationId xmlns:a16="http://schemas.microsoft.com/office/drawing/2014/main" id="{2F38EB93-4343-4D23-962B-7E16FEFDB7D0}"/>
              </a:ext>
            </a:extLst>
          </p:cNvPr>
          <p:cNvSpPr txBox="1"/>
          <p:nvPr/>
        </p:nvSpPr>
        <p:spPr>
          <a:xfrm>
            <a:off x="3682611" y="4217798"/>
            <a:ext cx="1420287" cy="369332"/>
          </a:xfrm>
          <a:prstGeom prst="rect">
            <a:avLst/>
          </a:prstGeom>
          <a:noFill/>
        </p:spPr>
        <p:txBody>
          <a:bodyPr wrap="square" rtlCol="0">
            <a:spAutoFit/>
          </a:bodyPr>
          <a:lstStyle/>
          <a:p>
            <a:pPr algn="ctr"/>
            <a:r>
              <a:rPr lang="en-GB" dirty="0">
                <a:solidFill>
                  <a:schemeClr val="bg1"/>
                </a:solidFill>
              </a:rPr>
              <a:t>KSC LC-39A</a:t>
            </a:r>
          </a:p>
        </p:txBody>
      </p:sp>
      <p:sp>
        <p:nvSpPr>
          <p:cNvPr id="41" name="TextBox 40">
            <a:extLst>
              <a:ext uri="{FF2B5EF4-FFF2-40B4-BE49-F238E27FC236}">
                <a16:creationId xmlns:a16="http://schemas.microsoft.com/office/drawing/2014/main" id="{17C6D80A-8CB8-43E7-919A-881ECCFB1F0F}"/>
              </a:ext>
            </a:extLst>
          </p:cNvPr>
          <p:cNvSpPr txBox="1"/>
          <p:nvPr/>
        </p:nvSpPr>
        <p:spPr>
          <a:xfrm>
            <a:off x="529276" y="4012456"/>
            <a:ext cx="1732666" cy="369332"/>
          </a:xfrm>
          <a:prstGeom prst="rect">
            <a:avLst/>
          </a:prstGeom>
          <a:noFill/>
        </p:spPr>
        <p:txBody>
          <a:bodyPr wrap="square" rtlCol="0">
            <a:spAutoFit/>
          </a:bodyPr>
          <a:lstStyle/>
          <a:p>
            <a:pPr algn="ctr"/>
            <a:r>
              <a:rPr lang="en-GB" dirty="0">
                <a:solidFill>
                  <a:schemeClr val="bg1"/>
                </a:solidFill>
              </a:rPr>
              <a:t>VAFB SLC-4E</a:t>
            </a:r>
          </a:p>
        </p:txBody>
      </p:sp>
    </p:spTree>
    <p:extLst>
      <p:ext uri="{BB962C8B-B14F-4D97-AF65-F5344CB8AC3E}">
        <p14:creationId xmlns:p14="http://schemas.microsoft.com/office/powerpoint/2010/main" val="398094140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PROXIMITY OF LAUNCH SITES TO OTHER POINTS OF INTEREST</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a:xfrm>
            <a:off x="7968208" y="1196752"/>
            <a:ext cx="3826538" cy="2111402"/>
          </a:xfrm>
        </p:spPr>
        <p:txBody>
          <a:bodyPr/>
          <a:lstStyle/>
          <a:p>
            <a:r>
              <a:rPr lang="en-GB" sz="1200" dirty="0"/>
              <a:t>Are launch sites in close proximity to railways? </a:t>
            </a:r>
          </a:p>
          <a:p>
            <a:pPr marL="342900" indent="-342900">
              <a:buFont typeface="Arial" panose="020B0604020202020204" pitchFamily="34" charset="0"/>
              <a:buChar char="•"/>
            </a:pPr>
            <a:r>
              <a:rPr lang="en-GB" sz="1200" dirty="0">
                <a:solidFill>
                  <a:schemeClr val="accent2"/>
                </a:solidFill>
              </a:rPr>
              <a:t>YES.</a:t>
            </a:r>
            <a:r>
              <a:rPr lang="en-GB" sz="1200" dirty="0"/>
              <a:t> The coastline is only 0.87 km due East.</a:t>
            </a:r>
          </a:p>
          <a:p>
            <a:r>
              <a:rPr lang="en-GB" sz="1200" b="0" dirty="0">
                <a:solidFill>
                  <a:schemeClr val="bg1"/>
                </a:solidFill>
                <a:effectLst/>
              </a:rPr>
              <a:t>Are launch sites in close proximity to highways? </a:t>
            </a:r>
          </a:p>
          <a:p>
            <a:pPr marL="342900" indent="-342900">
              <a:buFont typeface="Arial" panose="020B0604020202020204" pitchFamily="34" charset="0"/>
              <a:buChar char="•"/>
            </a:pPr>
            <a:r>
              <a:rPr lang="en-GB" sz="1200" b="0" dirty="0">
                <a:solidFill>
                  <a:schemeClr val="accent2"/>
                </a:solidFill>
                <a:effectLst/>
              </a:rPr>
              <a:t>YES. </a:t>
            </a:r>
            <a:r>
              <a:rPr lang="en-GB" sz="1200" dirty="0"/>
              <a:t>The nearest highway is only 0.59km away. </a:t>
            </a:r>
          </a:p>
          <a:p>
            <a:r>
              <a:rPr lang="en-GB" sz="1200" b="0" dirty="0">
                <a:solidFill>
                  <a:schemeClr val="bg1"/>
                </a:solidFill>
                <a:effectLst/>
              </a:rPr>
              <a:t>Are launch sites in close proximity to railways?</a:t>
            </a:r>
          </a:p>
          <a:p>
            <a:pPr marL="342900" indent="-342900">
              <a:buFont typeface="Arial" panose="020B0604020202020204" pitchFamily="34" charset="0"/>
              <a:buChar char="•"/>
            </a:pPr>
            <a:r>
              <a:rPr lang="en-GB" sz="1200" b="0" dirty="0">
                <a:solidFill>
                  <a:schemeClr val="accent2"/>
                </a:solidFill>
                <a:effectLst/>
              </a:rPr>
              <a:t>YES. </a:t>
            </a:r>
            <a:r>
              <a:rPr lang="en-GB" sz="1200" dirty="0"/>
              <a:t>The nearest railway is only 1.29 km away.</a:t>
            </a:r>
          </a:p>
          <a:p>
            <a:r>
              <a:rPr lang="en-GB" sz="1200" b="0" dirty="0">
                <a:solidFill>
                  <a:schemeClr val="bg1"/>
                </a:solidFill>
                <a:effectLst/>
              </a:rPr>
              <a:t>Do launch sites keep certain distance away from cities? </a:t>
            </a:r>
          </a:p>
          <a:p>
            <a:pPr marL="342900" indent="-342900">
              <a:buFont typeface="Arial" panose="020B0604020202020204" pitchFamily="34" charset="0"/>
              <a:buChar char="•"/>
            </a:pPr>
            <a:r>
              <a:rPr lang="en-GB" sz="1200" b="0" dirty="0">
                <a:solidFill>
                  <a:schemeClr val="accent2"/>
                </a:solidFill>
                <a:effectLst/>
              </a:rPr>
              <a:t>YES. </a:t>
            </a:r>
            <a:r>
              <a:rPr lang="en-GB" sz="1200" dirty="0"/>
              <a:t>The nearest city is 51.74 km away.</a:t>
            </a:r>
          </a:p>
          <a:p>
            <a:endParaRPr lang="en-GB" dirty="0"/>
          </a:p>
        </p:txBody>
      </p:sp>
      <p:pic>
        <p:nvPicPr>
          <p:cNvPr id="5" name="Picture 4">
            <a:extLst>
              <a:ext uri="{FF2B5EF4-FFF2-40B4-BE49-F238E27FC236}">
                <a16:creationId xmlns:a16="http://schemas.microsoft.com/office/drawing/2014/main" id="{6FAA4731-007A-47A7-94F7-484E3894C601}"/>
              </a:ext>
            </a:extLst>
          </p:cNvPr>
          <p:cNvPicPr>
            <a:picLocks noChangeAspect="1"/>
          </p:cNvPicPr>
          <p:nvPr/>
        </p:nvPicPr>
        <p:blipFill>
          <a:blip r:embed="rId2"/>
          <a:stretch>
            <a:fillRect/>
          </a:stretch>
        </p:blipFill>
        <p:spPr>
          <a:xfrm>
            <a:off x="479376" y="3366501"/>
            <a:ext cx="6996158" cy="2867379"/>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7" name="Picture 6">
            <a:extLst>
              <a:ext uri="{FF2B5EF4-FFF2-40B4-BE49-F238E27FC236}">
                <a16:creationId xmlns:a16="http://schemas.microsoft.com/office/drawing/2014/main" id="{9ED85067-8CA6-4F75-9A4E-74946631A5FB}"/>
              </a:ext>
            </a:extLst>
          </p:cNvPr>
          <p:cNvPicPr>
            <a:picLocks noChangeAspect="1"/>
          </p:cNvPicPr>
          <p:nvPr/>
        </p:nvPicPr>
        <p:blipFill>
          <a:blip r:embed="rId3"/>
          <a:stretch>
            <a:fillRect/>
          </a:stretch>
        </p:blipFill>
        <p:spPr>
          <a:xfrm>
            <a:off x="7968208" y="3381808"/>
            <a:ext cx="3826538" cy="2867379"/>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9" name="Picture 8">
            <a:extLst>
              <a:ext uri="{FF2B5EF4-FFF2-40B4-BE49-F238E27FC236}">
                <a16:creationId xmlns:a16="http://schemas.microsoft.com/office/drawing/2014/main" id="{A04E53BE-7195-40F2-8D36-E84661056391}"/>
              </a:ext>
            </a:extLst>
          </p:cNvPr>
          <p:cNvPicPr>
            <a:picLocks noChangeAspect="1"/>
          </p:cNvPicPr>
          <p:nvPr/>
        </p:nvPicPr>
        <p:blipFill>
          <a:blip r:embed="rId4"/>
          <a:stretch>
            <a:fillRect/>
          </a:stretch>
        </p:blipFill>
        <p:spPr>
          <a:xfrm>
            <a:off x="4728760" y="1245590"/>
            <a:ext cx="2734479" cy="1872256"/>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13" name="TextBox 12">
            <a:extLst>
              <a:ext uri="{FF2B5EF4-FFF2-40B4-BE49-F238E27FC236}">
                <a16:creationId xmlns:a16="http://schemas.microsoft.com/office/drawing/2014/main" id="{30ABECE6-E742-4972-B0B5-12B361F46DE6}"/>
              </a:ext>
            </a:extLst>
          </p:cNvPr>
          <p:cNvSpPr txBox="1"/>
          <p:nvPr/>
        </p:nvSpPr>
        <p:spPr>
          <a:xfrm>
            <a:off x="479376" y="1163716"/>
            <a:ext cx="3923617" cy="1077218"/>
          </a:xfrm>
          <a:prstGeom prst="rect">
            <a:avLst/>
          </a:prstGeom>
          <a:noFill/>
        </p:spPr>
        <p:txBody>
          <a:bodyPr wrap="square">
            <a:spAutoFit/>
          </a:bodyPr>
          <a:lstStyle/>
          <a:p>
            <a:r>
              <a:rPr lang="en-GB" sz="1600" dirty="0">
                <a:solidFill>
                  <a:schemeClr val="bg1"/>
                </a:solidFill>
              </a:rPr>
              <a:t>Using the </a:t>
            </a:r>
            <a:r>
              <a:rPr lang="en-GB" sz="1600" dirty="0">
                <a:solidFill>
                  <a:schemeClr val="accent2"/>
                </a:solidFill>
              </a:rPr>
              <a:t>CCAFS SLC-40 </a:t>
            </a:r>
            <a:r>
              <a:rPr lang="en-GB" sz="1600" dirty="0">
                <a:solidFill>
                  <a:schemeClr val="bg1"/>
                </a:solidFill>
              </a:rPr>
              <a:t>launch site as an example site, we can understand more about the placement of launch sites.</a:t>
            </a:r>
          </a:p>
        </p:txBody>
      </p:sp>
    </p:spTree>
    <p:extLst>
      <p:ext uri="{BB962C8B-B14F-4D97-AF65-F5344CB8AC3E}">
        <p14:creationId xmlns:p14="http://schemas.microsoft.com/office/powerpoint/2010/main" val="156131216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ctrTitle"/>
          </p:nvPr>
        </p:nvSpPr>
        <p:spPr>
          <a:xfrm>
            <a:off x="404813" y="2339007"/>
            <a:ext cx="11386134" cy="2031325"/>
          </a:xfrm>
        </p:spPr>
        <p:txBody>
          <a:bodyPr/>
          <a:lstStyle/>
          <a:p>
            <a:r>
              <a:rPr lang="en-GB" dirty="0"/>
              <a:t>interactive dashboard  - </a:t>
            </a:r>
            <a:r>
              <a:rPr lang="en-GB" dirty="0">
                <a:solidFill>
                  <a:schemeClr val="accent2"/>
                </a:solidFill>
              </a:rPr>
              <a:t>Plotly Dash</a:t>
            </a:r>
            <a:endParaRPr lang="en-US" dirty="0">
              <a:solidFill>
                <a:schemeClr val="accent2"/>
              </a:solidFill>
            </a:endParaRPr>
          </a:p>
        </p:txBody>
      </p:sp>
    </p:spTree>
    <p:extLst>
      <p:ext uri="{BB962C8B-B14F-4D97-AF65-F5344CB8AC3E}">
        <p14:creationId xmlns:p14="http://schemas.microsoft.com/office/powerpoint/2010/main" val="336931258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A0F202F-B05D-4A96-A811-E17C7C676D8D}"/>
              </a:ext>
            </a:extLst>
          </p:cNvPr>
          <p:cNvPicPr>
            <a:picLocks noChangeAspect="1"/>
          </p:cNvPicPr>
          <p:nvPr/>
        </p:nvPicPr>
        <p:blipFill>
          <a:blip r:embed="rId2"/>
          <a:stretch>
            <a:fillRect/>
          </a:stretch>
        </p:blipFill>
        <p:spPr>
          <a:xfrm>
            <a:off x="404159" y="1468734"/>
            <a:ext cx="7977600" cy="4595163"/>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launch success count for all sites</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a:xfrm>
            <a:off x="8616280" y="1447800"/>
            <a:ext cx="3194720" cy="4616097"/>
          </a:xfrm>
        </p:spPr>
        <p:txBody>
          <a:bodyPr anchor="ctr"/>
          <a:lstStyle/>
          <a:p>
            <a:r>
              <a:rPr lang="en-GB" dirty="0"/>
              <a:t>The launch site </a:t>
            </a:r>
            <a:r>
              <a:rPr lang="en-GB" dirty="0">
                <a:solidFill>
                  <a:schemeClr val="accent2"/>
                </a:solidFill>
              </a:rPr>
              <a:t>KSC LC-39 A</a:t>
            </a:r>
            <a:r>
              <a:rPr lang="en-GB" dirty="0"/>
              <a:t> had the most successful launches, with 41.7% of the total successful launches.</a:t>
            </a:r>
          </a:p>
        </p:txBody>
      </p:sp>
    </p:spTree>
    <p:extLst>
      <p:ext uri="{BB962C8B-B14F-4D97-AF65-F5344CB8AC3E}">
        <p14:creationId xmlns:p14="http://schemas.microsoft.com/office/powerpoint/2010/main" val="28978643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object 2">
            <a:extLst>
              <a:ext uri="{FF2B5EF4-FFF2-40B4-BE49-F238E27FC236}">
                <a16:creationId xmlns:a16="http://schemas.microsoft.com/office/drawing/2014/main" id="{13EE817D-A4E8-48C0-A58E-2B4150E27141}"/>
              </a:ext>
              <a:ext uri="{C183D7F6-B498-43B3-948B-1728B52AA6E4}">
                <adec:decorative xmlns:adec="http://schemas.microsoft.com/office/drawing/2017/decorative" val="1"/>
              </a:ext>
            </a:extLst>
          </p:cNvPr>
          <p:cNvSpPr/>
          <p:nvPr/>
        </p:nvSpPr>
        <p:spPr>
          <a:xfrm>
            <a:off x="0" y="0"/>
            <a:ext cx="6702159" cy="6858000"/>
          </a:xfrm>
          <a:custGeom>
            <a:avLst/>
            <a:gdLst/>
            <a:ahLst/>
            <a:cxnLst/>
            <a:rect l="l" t="t" r="r" b="b"/>
            <a:pathLst>
              <a:path w="5969000" h="11308715">
                <a:moveTo>
                  <a:pt x="5968404" y="0"/>
                </a:moveTo>
                <a:lnTo>
                  <a:pt x="0" y="0"/>
                </a:lnTo>
                <a:lnTo>
                  <a:pt x="0" y="11308556"/>
                </a:lnTo>
                <a:lnTo>
                  <a:pt x="5968404" y="11308556"/>
                </a:lnTo>
                <a:lnTo>
                  <a:pt x="5968404" y="0"/>
                </a:lnTo>
                <a:close/>
              </a:path>
            </a:pathLst>
          </a:custGeom>
          <a:solidFill>
            <a:srgbClr val="272936"/>
          </a:solidFill>
        </p:spPr>
        <p:txBody>
          <a:bodyPr wrap="square" lIns="0" tIns="0" rIns="0" bIns="0" rtlCol="0"/>
          <a:lstStyle/>
          <a:p>
            <a:endParaRPr dirty="0"/>
          </a:p>
        </p:txBody>
      </p:sp>
      <p:sp>
        <p:nvSpPr>
          <p:cNvPr id="13" name="Title 12">
            <a:extLst>
              <a:ext uri="{FF2B5EF4-FFF2-40B4-BE49-F238E27FC236}">
                <a16:creationId xmlns:a16="http://schemas.microsoft.com/office/drawing/2014/main" id="{804BABCD-5D07-421C-B8F7-FD9A7A6607C0}"/>
              </a:ext>
            </a:extLst>
          </p:cNvPr>
          <p:cNvSpPr>
            <a:spLocks noGrp="1"/>
          </p:cNvSpPr>
          <p:nvPr>
            <p:ph type="title"/>
          </p:nvPr>
        </p:nvSpPr>
        <p:spPr>
          <a:xfrm>
            <a:off x="404813" y="388188"/>
            <a:ext cx="5979219" cy="716711"/>
          </a:xfrm>
        </p:spPr>
        <p:txBody>
          <a:bodyPr/>
          <a:lstStyle/>
          <a:p>
            <a:r>
              <a:rPr lang="en-US" dirty="0"/>
              <a:t>METHODOLOGY SUMMARY</a:t>
            </a:r>
          </a:p>
        </p:txBody>
      </p:sp>
      <p:sp>
        <p:nvSpPr>
          <p:cNvPr id="17" name="Text Placeholder 2">
            <a:extLst>
              <a:ext uri="{FF2B5EF4-FFF2-40B4-BE49-F238E27FC236}">
                <a16:creationId xmlns:a16="http://schemas.microsoft.com/office/drawing/2014/main" id="{622DA3B6-DC47-4B36-985D-C5E3E531C22F}"/>
              </a:ext>
            </a:extLst>
          </p:cNvPr>
          <p:cNvSpPr>
            <a:spLocks noGrp="1"/>
          </p:cNvSpPr>
          <p:nvPr>
            <p:ph type="body" sz="quarter" idx="10"/>
          </p:nvPr>
        </p:nvSpPr>
        <p:spPr>
          <a:xfrm>
            <a:off x="404813" y="1447800"/>
            <a:ext cx="6195243" cy="4951413"/>
          </a:xfrm>
        </p:spPr>
        <p:txBody>
          <a:bodyPr/>
          <a:lstStyle/>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GB" sz="1800" b="0" i="0" u="none" strike="noStrike" kern="1200" cap="none" spc="0" normalizeH="0" baseline="0" noProof="0" dirty="0">
              <a:ln>
                <a:noFill/>
              </a:ln>
              <a:solidFill>
                <a:srgbClr val="FFFFFF"/>
              </a:solidFill>
              <a:effectLst/>
              <a:uLnTx/>
              <a:uFillTx/>
              <a:latin typeface="Ubuntu"/>
              <a:ea typeface="+mn-ea"/>
              <a:cs typeface="+mn-cs"/>
            </a:endParaRPr>
          </a:p>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srgbClr val="FFFFFF"/>
                </a:solidFill>
                <a:effectLst/>
                <a:uLnTx/>
                <a:uFillTx/>
                <a:latin typeface="Ubuntu"/>
                <a:ea typeface="+mn-ea"/>
                <a:cs typeface="+mn-cs"/>
              </a:rPr>
              <a:t>SpaceX launches Falcon 9 rockets at a cost of around $62m. This is considerably cheaper than other providers (which usually cost upwards of $165m), and much of the savings are because SpaceX can land, and then re-use the first stage of the rocket.</a:t>
            </a:r>
          </a:p>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GB" sz="1800" b="0" i="0" u="none" strike="noStrike" kern="1200" cap="none" spc="0" normalizeH="0" baseline="0" noProof="0" dirty="0">
              <a:ln>
                <a:noFill/>
              </a:ln>
              <a:solidFill>
                <a:srgbClr val="FFFFFF"/>
              </a:solidFill>
              <a:effectLst/>
              <a:uLnTx/>
              <a:uFillTx/>
              <a:latin typeface="Ubuntu"/>
              <a:ea typeface="+mn-ea"/>
              <a:cs typeface="+mn-cs"/>
            </a:endParaRPr>
          </a:p>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srgbClr val="FFFFFF"/>
                </a:solidFill>
                <a:effectLst/>
                <a:uLnTx/>
                <a:uFillTx/>
                <a:latin typeface="Ubuntu"/>
                <a:ea typeface="+mn-ea"/>
                <a:cs typeface="+mn-cs"/>
              </a:rPr>
              <a:t>If we can make predictions on whether the first stage will land, we can determine the cost of a launch, and use this information to assess whether or not an alternate company should bid and SpaceX for a rocket launch.</a:t>
            </a:r>
          </a:p>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GB" sz="1800" b="0" i="0" u="none" strike="noStrike" kern="1200" cap="none" spc="0" normalizeH="0" baseline="0" noProof="0" dirty="0">
              <a:ln>
                <a:noFill/>
              </a:ln>
              <a:solidFill>
                <a:srgbClr val="FFFFFF"/>
              </a:solidFill>
              <a:effectLst/>
              <a:uLnTx/>
              <a:uFillTx/>
              <a:latin typeface="Ubuntu"/>
              <a:ea typeface="+mn-ea"/>
              <a:cs typeface="+mn-cs"/>
            </a:endParaRPr>
          </a:p>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srgbClr val="FFFFFF"/>
                </a:solidFill>
                <a:effectLst/>
                <a:uLnTx/>
                <a:uFillTx/>
                <a:latin typeface="Ubuntu"/>
                <a:ea typeface="+mn-ea"/>
                <a:cs typeface="+mn-cs"/>
              </a:rPr>
              <a:t>This project will ultimately </a:t>
            </a:r>
            <a:r>
              <a:rPr kumimoji="0" lang="en-GB" sz="1800" b="0" i="0" u="none" strike="noStrike" kern="1200" cap="none" spc="0" normalizeH="0" baseline="0" noProof="0" dirty="0">
                <a:ln>
                  <a:noFill/>
                </a:ln>
                <a:solidFill>
                  <a:srgbClr val="12ABDB"/>
                </a:solidFill>
                <a:effectLst/>
                <a:uLnTx/>
                <a:uFillTx/>
                <a:latin typeface="Ubuntu"/>
                <a:ea typeface="+mn-ea"/>
                <a:cs typeface="+mn-cs"/>
              </a:rPr>
              <a:t>predict if the Space X Falcon 9 first stage will land successfully.</a:t>
            </a:r>
          </a:p>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GB" sz="1800" b="0" i="0" u="none" strike="noStrike" kern="1200" cap="none" spc="0" normalizeH="0" baseline="0" noProof="0" dirty="0">
              <a:ln>
                <a:noFill/>
              </a:ln>
              <a:solidFill>
                <a:srgbClr val="FFFFFF"/>
              </a:solidFill>
              <a:effectLst/>
              <a:uLnTx/>
              <a:uFillTx/>
              <a:latin typeface="Ubuntu"/>
              <a:ea typeface="+mn-ea"/>
              <a:cs typeface="+mn-cs"/>
            </a:endParaRPr>
          </a:p>
        </p:txBody>
      </p:sp>
      <p:sp>
        <p:nvSpPr>
          <p:cNvPr id="18" name="Title 1">
            <a:extLst>
              <a:ext uri="{FF2B5EF4-FFF2-40B4-BE49-F238E27FC236}">
                <a16:creationId xmlns:a16="http://schemas.microsoft.com/office/drawing/2014/main" id="{B1F1B55C-742A-4DEB-9AC0-DEF9057B1345}"/>
              </a:ext>
            </a:extLst>
          </p:cNvPr>
          <p:cNvSpPr txBox="1">
            <a:spLocks/>
          </p:cNvSpPr>
          <p:nvPr/>
        </p:nvSpPr>
        <p:spPr>
          <a:xfrm>
            <a:off x="404813" y="388188"/>
            <a:ext cx="10947772" cy="716711"/>
          </a:xfrm>
          <a:prstGeom prst="rect">
            <a:avLst/>
          </a:prstGeom>
        </p:spPr>
        <p:txBody>
          <a:bodyPr vert="horz" lIns="0" tIns="0" rIns="0" bIns="0" rtlCol="0" anchor="b">
            <a:noAutofit/>
          </a:bodyPr>
          <a:lstStyle>
            <a:lvl1pPr marL="0" marR="0" indent="0" algn="l" defTabSz="914400" rtl="0" eaLnBrk="1" fontAlgn="auto" latinLnBrk="0" hangingPunct="1">
              <a:lnSpc>
                <a:spcPct val="90000"/>
              </a:lnSpc>
              <a:spcBef>
                <a:spcPct val="0"/>
              </a:spcBef>
              <a:spcAft>
                <a:spcPts val="0"/>
              </a:spcAft>
              <a:buClrTx/>
              <a:buSzTx/>
              <a:buFontTx/>
              <a:buNone/>
              <a:tabLst/>
              <a:defRPr kumimoji="0" lang="en-US" sz="2600" b="0" i="0" u="none" strike="noStrike" kern="1200" cap="all" spc="0" normalizeH="0" baseline="0" noProof="0" dirty="0">
                <a:ln>
                  <a:noFill/>
                </a:ln>
                <a:solidFill>
                  <a:schemeClr val="accent4"/>
                </a:solidFill>
                <a:effectLst/>
                <a:uLnTx/>
                <a:uFillTx/>
                <a:latin typeface="+mj-lt"/>
                <a:ea typeface="+mj-ea"/>
                <a:cs typeface="+mj-cs"/>
              </a:defRPr>
            </a:lvl1pPr>
          </a:lstStyle>
          <a:p>
            <a:r>
              <a:rPr lang="en-GB" dirty="0">
                <a:solidFill>
                  <a:schemeClr val="bg1"/>
                </a:solidFill>
              </a:rPr>
              <a:t>INTRODUCTION</a:t>
            </a:r>
          </a:p>
        </p:txBody>
      </p:sp>
      <p:pic>
        <p:nvPicPr>
          <p:cNvPr id="2" name="Picture 1">
            <a:extLst>
              <a:ext uri="{FF2B5EF4-FFF2-40B4-BE49-F238E27FC236}">
                <a16:creationId xmlns:a16="http://schemas.microsoft.com/office/drawing/2014/main" id="{66828EB0-D704-4688-BB75-6EA2EB58279A}"/>
              </a:ext>
            </a:extLst>
          </p:cNvPr>
          <p:cNvPicPr>
            <a:picLocks noChangeAspect="1"/>
          </p:cNvPicPr>
          <p:nvPr/>
        </p:nvPicPr>
        <p:blipFill>
          <a:blip r:embed="rId3"/>
          <a:stretch>
            <a:fillRect/>
          </a:stretch>
        </p:blipFill>
        <p:spPr>
          <a:xfrm>
            <a:off x="6702159" y="0"/>
            <a:ext cx="5489841" cy="6858000"/>
          </a:xfrm>
          <a:prstGeom prst="rect">
            <a:avLst/>
          </a:prstGeom>
        </p:spPr>
      </p:pic>
    </p:spTree>
    <p:extLst>
      <p:ext uri="{BB962C8B-B14F-4D97-AF65-F5344CB8AC3E}">
        <p14:creationId xmlns:p14="http://schemas.microsoft.com/office/powerpoint/2010/main" val="76336556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Pie chart for the launch site with highest launch success ratio</a:t>
            </a:r>
            <a:endParaRPr lang="en-US" dirty="0"/>
          </a:p>
        </p:txBody>
      </p:sp>
      <p:pic>
        <p:nvPicPr>
          <p:cNvPr id="5" name="Picture 4">
            <a:extLst>
              <a:ext uri="{FF2B5EF4-FFF2-40B4-BE49-F238E27FC236}">
                <a16:creationId xmlns:a16="http://schemas.microsoft.com/office/drawing/2014/main" id="{A30FB0D1-5109-4692-9BF6-206A16AE9F29}"/>
              </a:ext>
            </a:extLst>
          </p:cNvPr>
          <p:cNvPicPr>
            <a:picLocks noChangeAspect="1"/>
          </p:cNvPicPr>
          <p:nvPr/>
        </p:nvPicPr>
        <p:blipFill>
          <a:blip r:embed="rId3"/>
          <a:stretch>
            <a:fillRect/>
          </a:stretch>
        </p:blipFill>
        <p:spPr>
          <a:xfrm>
            <a:off x="408856" y="1468734"/>
            <a:ext cx="7975927" cy="4696569"/>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B143B56-FB78-4699-ABB1-4666430E505E}"/>
                  </a:ext>
                </a:extLst>
              </p:cNvPr>
              <p:cNvSpPr txBox="1"/>
              <p:nvPr/>
            </p:nvSpPr>
            <p:spPr>
              <a:xfrm>
                <a:off x="10560496" y="6465888"/>
                <a:ext cx="1221616" cy="366895"/>
              </a:xfrm>
              <a:prstGeom prst="rect">
                <a:avLst/>
              </a:prstGeom>
              <a:noFill/>
            </p:spPr>
            <p:txBody>
              <a:bodyPr wrap="none" rtlCol="0">
                <a:spAutoFit/>
              </a:bodyPr>
              <a:lstStyle/>
              <a:p>
                <a:r>
                  <a:rPr lang="en-GB" sz="800" b="0" dirty="0">
                    <a:solidFill>
                      <a:schemeClr val="bg1"/>
                    </a:solidFill>
                  </a:rPr>
                  <a:t>Note: </a:t>
                </a:r>
                <a14:m>
                  <m:oMath xmlns:m="http://schemas.openxmlformats.org/officeDocument/2006/math">
                    <m:r>
                      <m:rPr>
                        <m:sty m:val="p"/>
                      </m:rPr>
                      <a:rPr lang="en-GB" sz="800" b="0" i="0" smtClean="0">
                        <a:solidFill>
                          <a:schemeClr val="bg1"/>
                        </a:solidFill>
                        <a:latin typeface="Cambria Math" panose="02040503050406030204" pitchFamily="18" charset="0"/>
                      </a:rPr>
                      <m:t>c</m:t>
                    </m:r>
                    <m:r>
                      <a:rPr lang="en-GB" sz="800" b="0" i="1" smtClean="0">
                        <a:solidFill>
                          <a:schemeClr val="bg1"/>
                        </a:solidFill>
                        <a:latin typeface="Cambria Math" panose="02040503050406030204" pitchFamily="18" charset="0"/>
                      </a:rPr>
                      <m:t>𝑙𝑎𝑠𝑠</m:t>
                    </m:r>
                    <m:d>
                      <m:dPr>
                        <m:begChr m:val="{"/>
                        <m:endChr m:val=""/>
                        <m:ctrlPr>
                          <a:rPr lang="en-GB" sz="800" i="1" smtClean="0">
                            <a:solidFill>
                              <a:schemeClr val="bg1"/>
                            </a:solidFill>
                            <a:latin typeface="Cambria Math" panose="02040503050406030204" pitchFamily="18" charset="0"/>
                          </a:rPr>
                        </m:ctrlPr>
                      </m:dPr>
                      <m:e>
                        <m:eqArr>
                          <m:eqArrPr>
                            <m:ctrlPr>
                              <a:rPr lang="en-GB" sz="800" i="1" smtClean="0">
                                <a:solidFill>
                                  <a:schemeClr val="bg1"/>
                                </a:solidFill>
                                <a:latin typeface="Cambria Math" panose="02040503050406030204" pitchFamily="18" charset="0"/>
                              </a:rPr>
                            </m:ctrlPr>
                          </m:eqArrPr>
                          <m:e>
                            <m:r>
                              <a:rPr lang="en-GB" sz="800" b="0" i="1" smtClean="0">
                                <a:solidFill>
                                  <a:schemeClr val="bg1"/>
                                </a:solidFill>
                                <a:latin typeface="Cambria Math" panose="02040503050406030204" pitchFamily="18" charset="0"/>
                              </a:rPr>
                              <m:t>0, </m:t>
                            </m:r>
                            <m:r>
                              <a:rPr lang="en-GB" sz="800" b="0" i="1" smtClean="0">
                                <a:solidFill>
                                  <a:schemeClr val="bg1"/>
                                </a:solidFill>
                                <a:latin typeface="Cambria Math" panose="02040503050406030204" pitchFamily="18" charset="0"/>
                              </a:rPr>
                              <m:t>𝐹𝑎𝑖𝑙𝑢𝑟𝑒</m:t>
                            </m:r>
                          </m:e>
                          <m:e>
                            <m:r>
                              <a:rPr lang="en-GB" sz="800" b="0" i="1" smtClean="0">
                                <a:solidFill>
                                  <a:schemeClr val="bg1"/>
                                </a:solidFill>
                                <a:latin typeface="Cambria Math" panose="02040503050406030204" pitchFamily="18" charset="0"/>
                              </a:rPr>
                              <m:t>1, </m:t>
                            </m:r>
                            <m:r>
                              <a:rPr lang="en-GB" sz="800" b="0" i="1" smtClean="0">
                                <a:solidFill>
                                  <a:schemeClr val="bg1"/>
                                </a:solidFill>
                                <a:latin typeface="Cambria Math" panose="02040503050406030204" pitchFamily="18" charset="0"/>
                              </a:rPr>
                              <m:t>𝑆𝑢𝑐𝑐𝑒𝑠𝑠</m:t>
                            </m:r>
                          </m:e>
                        </m:eqArr>
                      </m:e>
                    </m:d>
                  </m:oMath>
                </a14:m>
                <a:endParaRPr lang="en-GB" sz="800" dirty="0">
                  <a:solidFill>
                    <a:schemeClr val="bg1"/>
                  </a:solidFill>
                </a:endParaRPr>
              </a:p>
            </p:txBody>
          </p:sp>
        </mc:Choice>
        <mc:Fallback xmlns="">
          <p:sp>
            <p:nvSpPr>
              <p:cNvPr id="6" name="TextBox 5">
                <a:extLst>
                  <a:ext uri="{FF2B5EF4-FFF2-40B4-BE49-F238E27FC236}">
                    <a16:creationId xmlns:a16="http://schemas.microsoft.com/office/drawing/2014/main" id="{6B143B56-FB78-4699-ABB1-4666430E505E}"/>
                  </a:ext>
                </a:extLst>
              </p:cNvPr>
              <p:cNvSpPr txBox="1">
                <a:spLocks noRot="1" noChangeAspect="1" noMove="1" noResize="1" noEditPoints="1" noAdjustHandles="1" noChangeArrowheads="1" noChangeShapeType="1" noTextEdit="1"/>
              </p:cNvSpPr>
              <p:nvPr/>
            </p:nvSpPr>
            <p:spPr>
              <a:xfrm>
                <a:off x="10560496" y="6465888"/>
                <a:ext cx="1221616" cy="366895"/>
              </a:xfrm>
              <a:prstGeom prst="rect">
                <a:avLst/>
              </a:prstGeom>
              <a:blipFill>
                <a:blip r:embed="rId4"/>
                <a:stretch>
                  <a:fillRect t="-163333" r="-9950" b="-240000"/>
                </a:stretch>
              </a:blipFill>
            </p:spPr>
            <p:txBody>
              <a:bodyPr/>
              <a:lstStyle/>
              <a:p>
                <a:r>
                  <a:rPr lang="en-GB">
                    <a:noFill/>
                  </a:rPr>
                  <a:t> </a:t>
                </a:r>
              </a:p>
            </p:txBody>
          </p:sp>
        </mc:Fallback>
      </mc:AlternateContent>
      <p:sp>
        <p:nvSpPr>
          <p:cNvPr id="9" name="Text Placeholder 2">
            <a:extLst>
              <a:ext uri="{FF2B5EF4-FFF2-40B4-BE49-F238E27FC236}">
                <a16:creationId xmlns:a16="http://schemas.microsoft.com/office/drawing/2014/main" id="{49AF9B85-3EFD-4AFE-94A4-8829DDD539C9}"/>
              </a:ext>
            </a:extLst>
          </p:cNvPr>
          <p:cNvSpPr txBox="1">
            <a:spLocks/>
          </p:cNvSpPr>
          <p:nvPr/>
        </p:nvSpPr>
        <p:spPr>
          <a:xfrm>
            <a:off x="8616280" y="1447800"/>
            <a:ext cx="3194720" cy="4616097"/>
          </a:xfrm>
          <a:prstGeom prst="rect">
            <a:avLst/>
          </a:prstGeom>
        </p:spPr>
        <p:txBody>
          <a:bodyPr vert="horz" lIns="0" tIns="0" rIns="0" bIns="0" rtlCol="0" anchor="ctr">
            <a:no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bg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bg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bg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accent5"/>
              </a:buClr>
              <a:buFont typeface="Ubuntu" panose="020B0504030602030204" pitchFamily="34" charset="0"/>
              <a:buChar char="–"/>
              <a:defRPr sz="1400" kern="1200" baseline="0">
                <a:solidFill>
                  <a:schemeClr val="bg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bg1"/>
              </a:buClr>
              <a:buFont typeface="Arial" panose="020B0604020202020204" pitchFamily="34" charset="0"/>
              <a:buChar char="•"/>
              <a:defRPr sz="1400" kern="1200" baseline="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The launch site </a:t>
            </a:r>
            <a:r>
              <a:rPr lang="en-GB" dirty="0">
                <a:solidFill>
                  <a:schemeClr val="accent2"/>
                </a:solidFill>
              </a:rPr>
              <a:t>KSC LC-39 A</a:t>
            </a:r>
            <a:r>
              <a:rPr lang="en-GB" dirty="0"/>
              <a:t> also had the highest rate of successful launches, with a 76.9% success rate.</a:t>
            </a:r>
          </a:p>
        </p:txBody>
      </p:sp>
    </p:spTree>
    <p:extLst>
      <p:ext uri="{BB962C8B-B14F-4D97-AF65-F5344CB8AC3E}">
        <p14:creationId xmlns:p14="http://schemas.microsoft.com/office/powerpoint/2010/main" val="3317072384"/>
      </p:ext>
    </p:extLst>
  </p:cSld>
  <p:clrMapOvr>
    <a:overrideClrMapping bg1="lt1" tx1="dk1" bg2="lt2" tx2="dk2" accent1="accent1" accent2="accent2" accent3="accent3" accent4="accent4" accent5="accent5" accent6="accent6" hlink="hlink" folHlink="folHlink"/>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AFE237DE-5068-439B-92F2-BC59C3C50818}"/>
              </a:ext>
            </a:extLst>
          </p:cNvPr>
          <p:cNvPicPr>
            <a:picLocks noChangeAspect="1"/>
          </p:cNvPicPr>
          <p:nvPr/>
        </p:nvPicPr>
        <p:blipFill rotWithShape="1">
          <a:blip r:embed="rId2"/>
          <a:srcRect t="2311"/>
          <a:stretch/>
        </p:blipFill>
        <p:spPr>
          <a:xfrm>
            <a:off x="7365138" y="1129958"/>
            <a:ext cx="4562403" cy="2487293"/>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20" name="Picture 19">
            <a:extLst>
              <a:ext uri="{FF2B5EF4-FFF2-40B4-BE49-F238E27FC236}">
                <a16:creationId xmlns:a16="http://schemas.microsoft.com/office/drawing/2014/main" id="{0705F7CE-B552-4534-9640-58C6EBC2068A}"/>
              </a:ext>
            </a:extLst>
          </p:cNvPr>
          <p:cNvPicPr>
            <a:picLocks noChangeAspect="1"/>
          </p:cNvPicPr>
          <p:nvPr/>
        </p:nvPicPr>
        <p:blipFill rotWithShape="1">
          <a:blip r:embed="rId3"/>
          <a:srcRect b="3555"/>
          <a:stretch/>
        </p:blipFill>
        <p:spPr>
          <a:xfrm>
            <a:off x="7396716" y="3895276"/>
            <a:ext cx="4553025" cy="2487293"/>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Launch Outcome VS. Payload scatter plot for all sites</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a:xfrm>
            <a:off x="404814" y="4367259"/>
            <a:ext cx="5968594" cy="2031954"/>
          </a:xfrm>
        </p:spPr>
        <p:txBody>
          <a:bodyPr/>
          <a:lstStyle/>
          <a:p>
            <a:pPr marL="342900" indent="-342900">
              <a:buFont typeface="Arial" panose="020B0604020202020204" pitchFamily="34" charset="0"/>
              <a:buChar char="•"/>
            </a:pPr>
            <a:r>
              <a:rPr lang="en-GB" sz="1400" dirty="0"/>
              <a:t>Plotting the launch outcome vs. payload for all sites shows a gap around 4000 kg, so it makes sense to split the data into 2 ranges: </a:t>
            </a:r>
          </a:p>
          <a:p>
            <a:pPr marL="520700" lvl="1" indent="-342900">
              <a:buFont typeface="Arial" panose="020B0604020202020204" pitchFamily="34" charset="0"/>
              <a:buChar char="•"/>
            </a:pPr>
            <a:r>
              <a:rPr lang="en-GB" sz="1200" dirty="0"/>
              <a:t>0 – 4000 kg (low payloads)</a:t>
            </a:r>
          </a:p>
          <a:p>
            <a:pPr marL="520700" lvl="1" indent="-342900">
              <a:buFont typeface="Arial" panose="020B0604020202020204" pitchFamily="34" charset="0"/>
              <a:buChar char="•"/>
            </a:pPr>
            <a:r>
              <a:rPr lang="en-GB" sz="1200" dirty="0"/>
              <a:t>4000 – 10000 kg (massive payloads)</a:t>
            </a:r>
          </a:p>
          <a:p>
            <a:pPr marL="342900" indent="-342900">
              <a:buFont typeface="Arial" panose="020B0604020202020204" pitchFamily="34" charset="0"/>
              <a:buChar char="•"/>
            </a:pPr>
            <a:r>
              <a:rPr lang="en-GB" sz="1400" dirty="0"/>
              <a:t>From these 2 plots, it can be shown that </a:t>
            </a:r>
            <a:r>
              <a:rPr lang="en-GB" sz="1400" dirty="0">
                <a:solidFill>
                  <a:schemeClr val="accent2"/>
                </a:solidFill>
              </a:rPr>
              <a:t>the success for massive payloads is lower than that for low payloads. </a:t>
            </a:r>
          </a:p>
          <a:p>
            <a:pPr marL="342900" indent="-342900">
              <a:buFont typeface="Arial" panose="020B0604020202020204" pitchFamily="34" charset="0"/>
              <a:buChar char="•"/>
            </a:pPr>
            <a:r>
              <a:rPr lang="en-GB" sz="1400" dirty="0"/>
              <a:t>It is also worth noting that some booster types (v1.0 and B5) have not been launched with massive payloads. </a:t>
            </a:r>
          </a:p>
          <a:p>
            <a:pPr marL="342900" indent="-342900">
              <a:buFont typeface="Arial" panose="020B0604020202020204" pitchFamily="34" charset="0"/>
              <a:buChar char="•"/>
            </a:pPr>
            <a:endParaRPr lang="en-GB" sz="1400" dirty="0"/>
          </a:p>
        </p:txBody>
      </p:sp>
      <p:pic>
        <p:nvPicPr>
          <p:cNvPr id="5" name="Picture 4">
            <a:extLst>
              <a:ext uri="{FF2B5EF4-FFF2-40B4-BE49-F238E27FC236}">
                <a16:creationId xmlns:a16="http://schemas.microsoft.com/office/drawing/2014/main" id="{AE02CF46-87EC-400B-B74C-E977A6801D2A}"/>
              </a:ext>
            </a:extLst>
          </p:cNvPr>
          <p:cNvPicPr>
            <a:picLocks noChangeAspect="1"/>
          </p:cNvPicPr>
          <p:nvPr/>
        </p:nvPicPr>
        <p:blipFill>
          <a:blip r:embed="rId4"/>
          <a:stretch>
            <a:fillRect/>
          </a:stretch>
        </p:blipFill>
        <p:spPr>
          <a:xfrm>
            <a:off x="415438" y="1139480"/>
            <a:ext cx="5968594" cy="3113514"/>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cxnSp>
        <p:nvCxnSpPr>
          <p:cNvPr id="11" name="Straight Connector 10">
            <a:extLst>
              <a:ext uri="{FF2B5EF4-FFF2-40B4-BE49-F238E27FC236}">
                <a16:creationId xmlns:a16="http://schemas.microsoft.com/office/drawing/2014/main" id="{75848518-4DB7-4DAD-B600-4D01734CCAF1}"/>
              </a:ext>
            </a:extLst>
          </p:cNvPr>
          <p:cNvCxnSpPr>
            <a:cxnSpLocks/>
          </p:cNvCxnSpPr>
          <p:nvPr/>
        </p:nvCxnSpPr>
        <p:spPr>
          <a:xfrm flipV="1">
            <a:off x="3317356" y="2146072"/>
            <a:ext cx="0" cy="1927147"/>
          </a:xfrm>
          <a:prstGeom prst="line">
            <a:avLst/>
          </a:prstGeom>
          <a:ln w="19050">
            <a:solidFill>
              <a:schemeClr val="accent2"/>
            </a:solidFill>
            <a:prstDash val="dash"/>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BF897C79-8842-4030-B024-07ED06BBDBE1}"/>
              </a:ext>
            </a:extLst>
          </p:cNvPr>
          <p:cNvSpPr/>
          <p:nvPr/>
        </p:nvSpPr>
        <p:spPr>
          <a:xfrm>
            <a:off x="1498304" y="2901405"/>
            <a:ext cx="314639" cy="31463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1</a:t>
            </a:r>
          </a:p>
        </p:txBody>
      </p:sp>
      <p:sp>
        <p:nvSpPr>
          <p:cNvPr id="15" name="Oval 14">
            <a:extLst>
              <a:ext uri="{FF2B5EF4-FFF2-40B4-BE49-F238E27FC236}">
                <a16:creationId xmlns:a16="http://schemas.microsoft.com/office/drawing/2014/main" id="{46586139-AE5C-472D-A07E-F0EAE9BE67BE}"/>
              </a:ext>
            </a:extLst>
          </p:cNvPr>
          <p:cNvSpPr/>
          <p:nvPr/>
        </p:nvSpPr>
        <p:spPr>
          <a:xfrm>
            <a:off x="3477859" y="2898893"/>
            <a:ext cx="314639" cy="31463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2</a:t>
            </a:r>
          </a:p>
        </p:txBody>
      </p:sp>
      <p:sp>
        <p:nvSpPr>
          <p:cNvPr id="16" name="Oval 15">
            <a:extLst>
              <a:ext uri="{FF2B5EF4-FFF2-40B4-BE49-F238E27FC236}">
                <a16:creationId xmlns:a16="http://schemas.microsoft.com/office/drawing/2014/main" id="{F692F50B-038A-41B2-86BA-90EAF2CD9EEA}"/>
              </a:ext>
            </a:extLst>
          </p:cNvPr>
          <p:cNvSpPr/>
          <p:nvPr/>
        </p:nvSpPr>
        <p:spPr>
          <a:xfrm>
            <a:off x="7221138" y="985958"/>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1</a:t>
            </a:r>
          </a:p>
        </p:txBody>
      </p:sp>
      <p:sp>
        <p:nvSpPr>
          <p:cNvPr id="17" name="Oval 16">
            <a:extLst>
              <a:ext uri="{FF2B5EF4-FFF2-40B4-BE49-F238E27FC236}">
                <a16:creationId xmlns:a16="http://schemas.microsoft.com/office/drawing/2014/main" id="{BD3B9AA0-D0D2-43E3-86A3-76CEFB47747A}"/>
              </a:ext>
            </a:extLst>
          </p:cNvPr>
          <p:cNvSpPr/>
          <p:nvPr/>
        </p:nvSpPr>
        <p:spPr>
          <a:xfrm>
            <a:off x="7252716" y="3751276"/>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2</a:t>
            </a:r>
          </a:p>
        </p:txBody>
      </p:sp>
      <p:sp>
        <p:nvSpPr>
          <p:cNvPr id="23" name="TextBox 22">
            <a:extLst>
              <a:ext uri="{FF2B5EF4-FFF2-40B4-BE49-F238E27FC236}">
                <a16:creationId xmlns:a16="http://schemas.microsoft.com/office/drawing/2014/main" id="{17FC7FF4-3442-4BB5-BF1C-9D892092DB5A}"/>
              </a:ext>
            </a:extLst>
          </p:cNvPr>
          <p:cNvSpPr txBox="1"/>
          <p:nvPr/>
        </p:nvSpPr>
        <p:spPr>
          <a:xfrm>
            <a:off x="1803749" y="2925918"/>
            <a:ext cx="1051891" cy="261610"/>
          </a:xfrm>
          <a:prstGeom prst="rect">
            <a:avLst/>
          </a:prstGeom>
          <a:noFill/>
        </p:spPr>
        <p:txBody>
          <a:bodyPr wrap="none" rtlCol="0">
            <a:spAutoFit/>
          </a:bodyPr>
          <a:lstStyle/>
          <a:p>
            <a:r>
              <a:rPr lang="en-GB" sz="1100" dirty="0"/>
              <a:t>Low payloads</a:t>
            </a:r>
          </a:p>
        </p:txBody>
      </p:sp>
      <p:sp>
        <p:nvSpPr>
          <p:cNvPr id="24" name="TextBox 23">
            <a:extLst>
              <a:ext uri="{FF2B5EF4-FFF2-40B4-BE49-F238E27FC236}">
                <a16:creationId xmlns:a16="http://schemas.microsoft.com/office/drawing/2014/main" id="{5439B27C-493F-44E9-A644-15B842A0F7A6}"/>
              </a:ext>
            </a:extLst>
          </p:cNvPr>
          <p:cNvSpPr txBox="1"/>
          <p:nvPr/>
        </p:nvSpPr>
        <p:spPr>
          <a:xfrm>
            <a:off x="3791744" y="2924488"/>
            <a:ext cx="1292341" cy="261610"/>
          </a:xfrm>
          <a:prstGeom prst="rect">
            <a:avLst/>
          </a:prstGeom>
          <a:noFill/>
        </p:spPr>
        <p:txBody>
          <a:bodyPr wrap="none" rtlCol="0">
            <a:spAutoFit/>
          </a:bodyPr>
          <a:lstStyle/>
          <a:p>
            <a:r>
              <a:rPr lang="en-GB" sz="1100" dirty="0"/>
              <a:t>Massive payloads</a:t>
            </a: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4E4FEF0D-9D63-4C02-B634-5BD8355AA49F}"/>
                  </a:ext>
                </a:extLst>
              </p:cNvPr>
              <p:cNvSpPr txBox="1"/>
              <p:nvPr/>
            </p:nvSpPr>
            <p:spPr>
              <a:xfrm>
                <a:off x="10560496" y="6465888"/>
                <a:ext cx="1224822" cy="366895"/>
              </a:xfrm>
              <a:prstGeom prst="rect">
                <a:avLst/>
              </a:prstGeom>
              <a:noFill/>
            </p:spPr>
            <p:txBody>
              <a:bodyPr wrap="none" rtlCol="0">
                <a:spAutoFit/>
              </a:bodyPr>
              <a:lstStyle/>
              <a:p>
                <a:r>
                  <a:rPr lang="en-GB" sz="800" b="0" dirty="0">
                    <a:solidFill>
                      <a:schemeClr val="bg1"/>
                    </a:solidFill>
                  </a:rPr>
                  <a:t>Note: c</a:t>
                </a:r>
                <a14:m>
                  <m:oMath xmlns:m="http://schemas.openxmlformats.org/officeDocument/2006/math">
                    <m:r>
                      <a:rPr lang="en-GB" sz="800" b="0" i="1" smtClean="0">
                        <a:solidFill>
                          <a:schemeClr val="bg1"/>
                        </a:solidFill>
                        <a:latin typeface="Cambria Math" panose="02040503050406030204" pitchFamily="18" charset="0"/>
                      </a:rPr>
                      <m:t>𝑙𝑎𝑠𝑠</m:t>
                    </m:r>
                    <m:d>
                      <m:dPr>
                        <m:begChr m:val="{"/>
                        <m:endChr m:val=""/>
                        <m:ctrlPr>
                          <a:rPr lang="en-GB" sz="800" i="1" smtClean="0">
                            <a:solidFill>
                              <a:schemeClr val="bg1"/>
                            </a:solidFill>
                            <a:latin typeface="Cambria Math" panose="02040503050406030204" pitchFamily="18" charset="0"/>
                          </a:rPr>
                        </m:ctrlPr>
                      </m:dPr>
                      <m:e>
                        <m:eqArr>
                          <m:eqArrPr>
                            <m:ctrlPr>
                              <a:rPr lang="en-GB" sz="800" i="1" smtClean="0">
                                <a:solidFill>
                                  <a:schemeClr val="bg1"/>
                                </a:solidFill>
                                <a:latin typeface="Cambria Math" panose="02040503050406030204" pitchFamily="18" charset="0"/>
                              </a:rPr>
                            </m:ctrlPr>
                          </m:eqArrPr>
                          <m:e>
                            <m:r>
                              <a:rPr lang="en-GB" sz="800" b="0" i="1" smtClean="0">
                                <a:solidFill>
                                  <a:schemeClr val="bg1"/>
                                </a:solidFill>
                                <a:latin typeface="Cambria Math" panose="02040503050406030204" pitchFamily="18" charset="0"/>
                              </a:rPr>
                              <m:t>0, </m:t>
                            </m:r>
                            <m:r>
                              <a:rPr lang="en-GB" sz="800" b="0" i="1" smtClean="0">
                                <a:solidFill>
                                  <a:schemeClr val="bg1"/>
                                </a:solidFill>
                                <a:latin typeface="Cambria Math" panose="02040503050406030204" pitchFamily="18" charset="0"/>
                              </a:rPr>
                              <m:t>𝐹𝑎𝑖𝑙𝑢𝑟𝑒</m:t>
                            </m:r>
                          </m:e>
                          <m:e>
                            <m:r>
                              <a:rPr lang="en-GB" sz="800" b="0" i="1" smtClean="0">
                                <a:solidFill>
                                  <a:schemeClr val="bg1"/>
                                </a:solidFill>
                                <a:latin typeface="Cambria Math" panose="02040503050406030204" pitchFamily="18" charset="0"/>
                              </a:rPr>
                              <m:t>1, </m:t>
                            </m:r>
                            <m:r>
                              <a:rPr lang="en-GB" sz="800" b="0" i="1" smtClean="0">
                                <a:solidFill>
                                  <a:schemeClr val="bg1"/>
                                </a:solidFill>
                                <a:latin typeface="Cambria Math" panose="02040503050406030204" pitchFamily="18" charset="0"/>
                              </a:rPr>
                              <m:t>𝑆𝑢𝑐𝑐𝑒𝑠𝑠</m:t>
                            </m:r>
                          </m:e>
                        </m:eqArr>
                      </m:e>
                    </m:d>
                  </m:oMath>
                </a14:m>
                <a:endParaRPr lang="en-GB" sz="800" dirty="0">
                  <a:solidFill>
                    <a:schemeClr val="bg1"/>
                  </a:solidFill>
                </a:endParaRPr>
              </a:p>
            </p:txBody>
          </p:sp>
        </mc:Choice>
        <mc:Fallback xmlns="">
          <p:sp>
            <p:nvSpPr>
              <p:cNvPr id="25" name="TextBox 24">
                <a:extLst>
                  <a:ext uri="{FF2B5EF4-FFF2-40B4-BE49-F238E27FC236}">
                    <a16:creationId xmlns:a16="http://schemas.microsoft.com/office/drawing/2014/main" id="{4E4FEF0D-9D63-4C02-B634-5BD8355AA49F}"/>
                  </a:ext>
                </a:extLst>
              </p:cNvPr>
              <p:cNvSpPr txBox="1">
                <a:spLocks noRot="1" noChangeAspect="1" noMove="1" noResize="1" noEditPoints="1" noAdjustHandles="1" noChangeArrowheads="1" noChangeShapeType="1" noTextEdit="1"/>
              </p:cNvSpPr>
              <p:nvPr/>
            </p:nvSpPr>
            <p:spPr>
              <a:xfrm>
                <a:off x="10560496" y="6465888"/>
                <a:ext cx="1224822" cy="366895"/>
              </a:xfrm>
              <a:prstGeom prst="rect">
                <a:avLst/>
              </a:prstGeom>
              <a:blipFill>
                <a:blip r:embed="rId5"/>
                <a:stretch>
                  <a:fillRect t="-163333" r="-10945" b="-240000"/>
                </a:stretch>
              </a:blipFill>
            </p:spPr>
            <p:txBody>
              <a:bodyPr/>
              <a:lstStyle/>
              <a:p>
                <a:r>
                  <a:rPr lang="en-GB">
                    <a:noFill/>
                  </a:rPr>
                  <a:t> </a:t>
                </a:r>
              </a:p>
            </p:txBody>
          </p:sp>
        </mc:Fallback>
      </mc:AlternateContent>
    </p:spTree>
    <p:extLst>
      <p:ext uri="{BB962C8B-B14F-4D97-AF65-F5344CB8AC3E}">
        <p14:creationId xmlns:p14="http://schemas.microsoft.com/office/powerpoint/2010/main" val="311199238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ctrTitle"/>
          </p:nvPr>
        </p:nvSpPr>
        <p:spPr>
          <a:xfrm>
            <a:off x="404813" y="2339007"/>
            <a:ext cx="11386134" cy="2031325"/>
          </a:xfrm>
        </p:spPr>
        <p:txBody>
          <a:bodyPr/>
          <a:lstStyle/>
          <a:p>
            <a:r>
              <a:rPr lang="en-GB" dirty="0"/>
              <a:t>PREDICTIVE ANALYSIS - </a:t>
            </a:r>
            <a:r>
              <a:rPr lang="en-GB" dirty="0">
                <a:solidFill>
                  <a:schemeClr val="accent2"/>
                </a:solidFill>
              </a:rPr>
              <a:t>CLASSIFICATION</a:t>
            </a:r>
            <a:endParaRPr lang="en-US" dirty="0">
              <a:solidFill>
                <a:schemeClr val="accent2"/>
              </a:solidFill>
            </a:endParaRPr>
          </a:p>
        </p:txBody>
      </p:sp>
    </p:spTree>
    <p:extLst>
      <p:ext uri="{BB962C8B-B14F-4D97-AF65-F5344CB8AC3E}">
        <p14:creationId xmlns:p14="http://schemas.microsoft.com/office/powerpoint/2010/main" val="233865136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CLASSIFICATION ACCURACY</a:t>
            </a:r>
            <a:endParaRPr lang="en-US" dirty="0">
              <a:solidFill>
                <a:schemeClr val="accent2"/>
              </a:solidFill>
            </a:endParaRPr>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a:xfrm>
            <a:off x="404813" y="1447800"/>
            <a:ext cx="5619179" cy="4951413"/>
          </a:xfrm>
        </p:spPr>
        <p:txBody>
          <a:bodyPr/>
          <a:lstStyle/>
          <a:p>
            <a:r>
              <a:rPr lang="en-GB" dirty="0"/>
              <a:t>Plotting the Accuracy Score and Best Score for each classification algorithm produces the following result:</a:t>
            </a:r>
          </a:p>
          <a:p>
            <a:pPr marL="342900" indent="-342900">
              <a:buFont typeface="Arial" panose="020B0604020202020204" pitchFamily="34" charset="0"/>
              <a:buChar char="•"/>
            </a:pPr>
            <a:r>
              <a:rPr lang="en-GB" dirty="0"/>
              <a:t>The </a:t>
            </a:r>
            <a:r>
              <a:rPr lang="en-GB" dirty="0">
                <a:solidFill>
                  <a:schemeClr val="accent2"/>
                </a:solidFill>
              </a:rPr>
              <a:t>Decision Tree </a:t>
            </a:r>
            <a:r>
              <a:rPr lang="en-GB" dirty="0"/>
              <a:t>model has the highest classification accuracy</a:t>
            </a:r>
          </a:p>
          <a:p>
            <a:pPr marL="520700" lvl="1" indent="-342900">
              <a:buFont typeface="Arial" panose="020B0604020202020204" pitchFamily="34" charset="0"/>
              <a:buChar char="•"/>
            </a:pPr>
            <a:r>
              <a:rPr lang="en-GB" dirty="0"/>
              <a:t>The Accuracy Score is 94.44%</a:t>
            </a:r>
          </a:p>
          <a:p>
            <a:pPr marL="520700" lvl="1" indent="-342900">
              <a:buFont typeface="Arial" panose="020B0604020202020204" pitchFamily="34" charset="0"/>
              <a:buChar char="•"/>
            </a:pPr>
            <a:r>
              <a:rPr lang="en-GB" dirty="0"/>
              <a:t>The Best Score is 90.36%</a:t>
            </a:r>
          </a:p>
        </p:txBody>
      </p:sp>
      <p:pic>
        <p:nvPicPr>
          <p:cNvPr id="11" name="Picture 10">
            <a:extLst>
              <a:ext uri="{FF2B5EF4-FFF2-40B4-BE49-F238E27FC236}">
                <a16:creationId xmlns:a16="http://schemas.microsoft.com/office/drawing/2014/main" id="{49D02367-7FCC-49B8-B6BB-E790CF50A9AE}"/>
              </a:ext>
            </a:extLst>
          </p:cNvPr>
          <p:cNvPicPr>
            <a:picLocks noChangeAspect="1"/>
          </p:cNvPicPr>
          <p:nvPr/>
        </p:nvPicPr>
        <p:blipFill>
          <a:blip r:embed="rId2"/>
          <a:stretch>
            <a:fillRect/>
          </a:stretch>
        </p:blipFill>
        <p:spPr>
          <a:xfrm>
            <a:off x="652681" y="4077072"/>
            <a:ext cx="4020111" cy="1390844"/>
          </a:xfrm>
          <a:prstGeom prst="roundRect">
            <a:avLst>
              <a:gd name="adj" fmla="val 8594"/>
            </a:avLst>
          </a:prstGeom>
          <a:solidFill>
            <a:srgbClr val="FFFFFF">
              <a:shade val="85000"/>
            </a:srgbClr>
          </a:solidFill>
          <a:ln w="28575">
            <a:solidFill>
              <a:schemeClr val="accent2"/>
            </a:solidFill>
          </a:ln>
          <a:effectLst>
            <a:reflection blurRad="12700" stA="38000" endPos="0" dist="5000" dir="5400000" sy="-100000" algn="bl" rotWithShape="0"/>
          </a:effectLst>
        </p:spPr>
      </p:pic>
      <p:pic>
        <p:nvPicPr>
          <p:cNvPr id="13" name="Picture 12" descr="Chart, bar chart&#10;&#10;Description automatically generated">
            <a:extLst>
              <a:ext uri="{FF2B5EF4-FFF2-40B4-BE49-F238E27FC236}">
                <a16:creationId xmlns:a16="http://schemas.microsoft.com/office/drawing/2014/main" id="{362C84B8-9330-40BA-81B8-2112EABB7F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84032" y="3761250"/>
            <a:ext cx="5155287" cy="2791965"/>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5" name="Picture 14" descr="Chart, bar chart&#10;&#10;Description automatically generated">
            <a:extLst>
              <a:ext uri="{FF2B5EF4-FFF2-40B4-BE49-F238E27FC236}">
                <a16:creationId xmlns:a16="http://schemas.microsoft.com/office/drawing/2014/main" id="{95696640-61FB-433D-8A2E-2CA09715389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84032" y="815284"/>
            <a:ext cx="5155286" cy="2791964"/>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155871960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Confusion Matrix</a:t>
            </a:r>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a:xfrm>
            <a:off x="6528048" y="1447800"/>
            <a:ext cx="5282952" cy="4951413"/>
          </a:xfrm>
        </p:spPr>
        <p:txBody>
          <a:bodyPr/>
          <a:lstStyle/>
          <a:p>
            <a:pPr marL="342900" indent="-342900">
              <a:buFont typeface="Arial" panose="020B0604020202020204" pitchFamily="34" charset="0"/>
              <a:buChar char="•"/>
            </a:pPr>
            <a:r>
              <a:rPr lang="en-GB" dirty="0"/>
              <a:t>As shown previously, best performing classification model is the </a:t>
            </a:r>
            <a:r>
              <a:rPr lang="en-GB" dirty="0">
                <a:solidFill>
                  <a:schemeClr val="accent2"/>
                </a:solidFill>
              </a:rPr>
              <a:t>Decision Tree </a:t>
            </a:r>
            <a:r>
              <a:rPr lang="en-GB" dirty="0"/>
              <a:t>model, with an accuracy of 94.44%. </a:t>
            </a:r>
          </a:p>
          <a:p>
            <a:pPr marL="342900" indent="-342900">
              <a:buFont typeface="Arial" panose="020B0604020202020204" pitchFamily="34" charset="0"/>
              <a:buChar char="•"/>
            </a:pPr>
            <a:r>
              <a:rPr lang="en-GB" dirty="0"/>
              <a:t>This is explained by the confusion matrix, which shows only 1 out of 18 total results classified incorrectly (a false positive, shown in the top-right corner).</a:t>
            </a:r>
          </a:p>
          <a:p>
            <a:pPr marL="342900" indent="-342900">
              <a:buFont typeface="Arial" panose="020B0604020202020204" pitchFamily="34" charset="0"/>
              <a:buChar char="•"/>
            </a:pPr>
            <a:r>
              <a:rPr lang="en-GB" dirty="0"/>
              <a:t>The other 17 results are correctly classified (5 did not land, 12 did land).</a:t>
            </a:r>
          </a:p>
        </p:txBody>
      </p:sp>
      <p:pic>
        <p:nvPicPr>
          <p:cNvPr id="11" name="Picture 10" descr="Chart&#10;&#10;Description automatically generated with medium confidence">
            <a:extLst>
              <a:ext uri="{FF2B5EF4-FFF2-40B4-BE49-F238E27FC236}">
                <a16:creationId xmlns:a16="http://schemas.microsoft.com/office/drawing/2014/main" id="{38452BA8-55EA-471E-B267-F26925DD09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4812" y="1504662"/>
            <a:ext cx="5835204" cy="4460334"/>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401143329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ctrTitle"/>
          </p:nvPr>
        </p:nvSpPr>
        <p:spPr>
          <a:xfrm>
            <a:off x="404813" y="2921169"/>
            <a:ext cx="11386134" cy="1015663"/>
          </a:xfrm>
        </p:spPr>
        <p:txBody>
          <a:bodyPr/>
          <a:lstStyle/>
          <a:p>
            <a:r>
              <a:rPr lang="en-GB" dirty="0"/>
              <a:t>CONCLUSIONS</a:t>
            </a:r>
            <a:endParaRPr lang="en-US" dirty="0">
              <a:solidFill>
                <a:schemeClr val="accent2"/>
              </a:solidFill>
            </a:endParaRPr>
          </a:p>
        </p:txBody>
      </p:sp>
    </p:spTree>
    <p:extLst>
      <p:ext uri="{BB962C8B-B14F-4D97-AF65-F5344CB8AC3E}">
        <p14:creationId xmlns:p14="http://schemas.microsoft.com/office/powerpoint/2010/main" val="330815879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CONCLUSIONS</a:t>
            </a:r>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a:xfrm>
            <a:off x="404813" y="1447800"/>
            <a:ext cx="8066241" cy="4951413"/>
          </a:xfrm>
        </p:spPr>
        <p:txBody>
          <a:bodyPr/>
          <a:lstStyle/>
          <a:p>
            <a:pPr marL="171450" indent="-171450">
              <a:buFont typeface="Arial" panose="020B0604020202020204" pitchFamily="34" charset="0"/>
              <a:buChar char="•"/>
            </a:pPr>
            <a:r>
              <a:rPr lang="en-GB" sz="1400" dirty="0"/>
              <a:t>As the number of flights increases, the rate of success at a launch site increases, with most early flights being unsuccessful. I.e. with more experience, the success rate increases.</a:t>
            </a:r>
          </a:p>
          <a:p>
            <a:pPr marL="349250" lvl="1" indent="-171450">
              <a:buFont typeface="Arial" panose="020B0604020202020204" pitchFamily="34" charset="0"/>
              <a:buChar char="•"/>
            </a:pPr>
            <a:r>
              <a:rPr lang="en-GB" sz="1200" dirty="0"/>
              <a:t>Between 2010 and 2013, all landings were unsuccessful (as the success rate is 0).</a:t>
            </a:r>
          </a:p>
          <a:p>
            <a:pPr marL="349250" lvl="1" indent="-171450">
              <a:buFont typeface="Arial" panose="020B0604020202020204" pitchFamily="34" charset="0"/>
              <a:buChar char="•"/>
            </a:pPr>
            <a:r>
              <a:rPr lang="en-GB" sz="1200" dirty="0"/>
              <a:t>After 2013, the success rate generally increased, despite small dips in </a:t>
            </a:r>
            <a:r>
              <a:rPr lang="en-GB" sz="1050" dirty="0"/>
              <a:t>2018 and 2020.</a:t>
            </a:r>
          </a:p>
          <a:p>
            <a:pPr marL="349250" lvl="1" indent="-171450">
              <a:buFont typeface="Arial" panose="020B0604020202020204" pitchFamily="34" charset="0"/>
              <a:buChar char="•"/>
            </a:pPr>
            <a:r>
              <a:rPr lang="en-GB" sz="1050" dirty="0"/>
              <a:t>After 2016, there was always a greater than 50% chance of success.</a:t>
            </a:r>
          </a:p>
          <a:p>
            <a:pPr marL="349250" lvl="1" indent="-171450">
              <a:buFont typeface="Arial" panose="020B0604020202020204" pitchFamily="34" charset="0"/>
              <a:buChar char="•"/>
            </a:pPr>
            <a:endParaRPr lang="en-GB" sz="1050" dirty="0"/>
          </a:p>
          <a:p>
            <a:pPr marL="171450" indent="-171450">
              <a:buFont typeface="Arial" panose="020B0604020202020204" pitchFamily="34" charset="0"/>
              <a:buChar char="•"/>
            </a:pPr>
            <a:r>
              <a:rPr lang="en-GB" sz="1400" dirty="0"/>
              <a:t>Orbit types ES-L1, GEO, HEO, and SSO, have the highest (100%) success rate.</a:t>
            </a:r>
          </a:p>
          <a:p>
            <a:pPr lvl="2"/>
            <a:r>
              <a:rPr lang="en-GB" sz="1200" dirty="0"/>
              <a:t>The 100% success rate of GEO, HEO, and ES-L1 orbits can be explained by only having 1 flight into the respective orbits. </a:t>
            </a:r>
          </a:p>
          <a:p>
            <a:pPr lvl="2"/>
            <a:r>
              <a:rPr lang="en-GB" sz="1200" dirty="0"/>
              <a:t>The 100% success rate in SSO is more impressive, with 5 successful flights.</a:t>
            </a:r>
          </a:p>
          <a:p>
            <a:pPr lvl="2"/>
            <a:r>
              <a:rPr lang="en-GB" sz="1200" dirty="0"/>
              <a:t>The orbit types PO, ISS, and LEO, have more success with heavy payloads:</a:t>
            </a:r>
          </a:p>
          <a:p>
            <a:pPr lvl="2"/>
            <a:r>
              <a:rPr lang="en-GB" sz="1200" dirty="0"/>
              <a:t>VLEO (Very Low Earth Orbit) launches are associated with heavier payloads, which makes intuitive sense.</a:t>
            </a:r>
          </a:p>
          <a:p>
            <a:pPr lvl="1"/>
            <a:endParaRPr lang="en-GB" sz="1400" dirty="0"/>
          </a:p>
          <a:p>
            <a:pPr marL="171450" indent="-171450">
              <a:buFont typeface="Arial" panose="020B0604020202020204" pitchFamily="34" charset="0"/>
              <a:buChar char="•"/>
            </a:pPr>
            <a:r>
              <a:rPr lang="en-GB" sz="1400" dirty="0"/>
              <a:t>The launch site </a:t>
            </a:r>
            <a:r>
              <a:rPr lang="en-GB" sz="1400" dirty="0">
                <a:solidFill>
                  <a:schemeClr val="accent2"/>
                </a:solidFill>
              </a:rPr>
              <a:t>KSC LC-39 A</a:t>
            </a:r>
            <a:r>
              <a:rPr lang="en-GB" sz="1400" dirty="0"/>
              <a:t> had the most successful launches, with 41.7% of the total successful launches, and also the highest rate of successful launches, with a 76.9% success rate. </a:t>
            </a:r>
          </a:p>
          <a:p>
            <a:pPr marL="171450" indent="-171450">
              <a:buFont typeface="Arial" panose="020B0604020202020204" pitchFamily="34" charset="0"/>
              <a:buChar char="•"/>
            </a:pPr>
            <a:endParaRPr lang="en-GB" sz="1400" dirty="0"/>
          </a:p>
          <a:p>
            <a:pPr marL="171450" indent="-171450">
              <a:buFont typeface="Arial" panose="020B0604020202020204" pitchFamily="34" charset="0"/>
              <a:buChar char="•"/>
            </a:pPr>
            <a:r>
              <a:rPr lang="en-GB" sz="1400" dirty="0"/>
              <a:t>The success for massive payloads (over 4000kg) is lower than that for low payloads.</a:t>
            </a:r>
          </a:p>
          <a:p>
            <a:pPr marL="171450" indent="-171450">
              <a:buFont typeface="Arial" panose="020B0604020202020204" pitchFamily="34" charset="0"/>
              <a:buChar char="•"/>
            </a:pPr>
            <a:endParaRPr lang="en-GB" sz="1400" dirty="0"/>
          </a:p>
          <a:p>
            <a:pPr marL="171450" indent="-171450">
              <a:buFont typeface="Arial" panose="020B0604020202020204" pitchFamily="34" charset="0"/>
              <a:buChar char="•"/>
            </a:pPr>
            <a:r>
              <a:rPr lang="en-GB" sz="1400" dirty="0"/>
              <a:t>The best performing classification model is the Decision Tree model, with an accuracy of 94.44%. </a:t>
            </a:r>
          </a:p>
          <a:p>
            <a:pPr marL="285750" indent="-285750">
              <a:buFont typeface="Arial" panose="020B0604020202020204" pitchFamily="34" charset="0"/>
              <a:buChar char="•"/>
            </a:pPr>
            <a:endParaRPr lang="en-GB" sz="1600" dirty="0"/>
          </a:p>
          <a:p>
            <a:endParaRPr lang="en-GB" sz="1600" dirty="0"/>
          </a:p>
          <a:p>
            <a:endParaRPr lang="en-GB" sz="1600" dirty="0"/>
          </a:p>
          <a:p>
            <a:endParaRPr lang="en-GB" sz="1600" dirty="0"/>
          </a:p>
          <a:p>
            <a:endParaRPr lang="en-GB" sz="1600" dirty="0"/>
          </a:p>
          <a:p>
            <a:endParaRPr lang="en-GB" sz="1200" dirty="0"/>
          </a:p>
        </p:txBody>
      </p:sp>
      <p:pic>
        <p:nvPicPr>
          <p:cNvPr id="4" name="Picture 3" descr="Chart&#10;&#10;Description automatically generated with medium confidence">
            <a:extLst>
              <a:ext uri="{FF2B5EF4-FFF2-40B4-BE49-F238E27FC236}">
                <a16:creationId xmlns:a16="http://schemas.microsoft.com/office/drawing/2014/main" id="{87AB9C7E-9F36-442F-B2CA-867B86B957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48353" y="1460632"/>
            <a:ext cx="1450107" cy="987921"/>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grpSp>
        <p:nvGrpSpPr>
          <p:cNvPr id="11" name="Group 10">
            <a:extLst>
              <a:ext uri="{FF2B5EF4-FFF2-40B4-BE49-F238E27FC236}">
                <a16:creationId xmlns:a16="http://schemas.microsoft.com/office/drawing/2014/main" id="{A564E096-29E5-4B66-AD8E-B2B2785A3592}"/>
              </a:ext>
            </a:extLst>
          </p:cNvPr>
          <p:cNvGrpSpPr/>
          <p:nvPr/>
        </p:nvGrpSpPr>
        <p:grpSpPr>
          <a:xfrm>
            <a:off x="8471054" y="2719305"/>
            <a:ext cx="3404705" cy="989978"/>
            <a:chOff x="8471054" y="2690634"/>
            <a:chExt cx="3404705" cy="989978"/>
          </a:xfrm>
        </p:grpSpPr>
        <p:pic>
          <p:nvPicPr>
            <p:cNvPr id="5" name="Picture 4" descr="Chart, bar chart&#10;&#10;Description automatically generated">
              <a:extLst>
                <a:ext uri="{FF2B5EF4-FFF2-40B4-BE49-F238E27FC236}">
                  <a16:creationId xmlns:a16="http://schemas.microsoft.com/office/drawing/2014/main" id="{255572AB-0488-4295-9F76-6644A53533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20474" y="2692690"/>
              <a:ext cx="1455285" cy="987922"/>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7" name="Picture 6">
              <a:extLst>
                <a:ext uri="{FF2B5EF4-FFF2-40B4-BE49-F238E27FC236}">
                  <a16:creationId xmlns:a16="http://schemas.microsoft.com/office/drawing/2014/main" id="{A183B84E-793F-46C7-B885-28AB2EE58DC7}"/>
                </a:ext>
              </a:extLst>
            </p:cNvPr>
            <p:cNvPicPr>
              <a:picLocks noChangeAspect="1"/>
            </p:cNvPicPr>
            <p:nvPr/>
          </p:nvPicPr>
          <p:blipFill>
            <a:blip r:embed="rId4"/>
            <a:stretch>
              <a:fillRect/>
            </a:stretch>
          </p:blipFill>
          <p:spPr>
            <a:xfrm>
              <a:off x="8471054" y="2690634"/>
              <a:ext cx="1674085" cy="964286"/>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grpSp>
      <p:pic>
        <p:nvPicPr>
          <p:cNvPr id="8" name="Picture 7">
            <a:extLst>
              <a:ext uri="{FF2B5EF4-FFF2-40B4-BE49-F238E27FC236}">
                <a16:creationId xmlns:a16="http://schemas.microsoft.com/office/drawing/2014/main" id="{7FCC9948-E1E4-4C33-AD1B-66E1EFB60EA0}"/>
              </a:ext>
            </a:extLst>
          </p:cNvPr>
          <p:cNvPicPr>
            <a:picLocks noChangeAspect="1"/>
          </p:cNvPicPr>
          <p:nvPr/>
        </p:nvPicPr>
        <p:blipFill>
          <a:blip r:embed="rId5"/>
          <a:stretch>
            <a:fillRect/>
          </a:stretch>
        </p:blipFill>
        <p:spPr>
          <a:xfrm>
            <a:off x="9249139" y="3980035"/>
            <a:ext cx="1848534" cy="964287"/>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grpSp>
        <p:nvGrpSpPr>
          <p:cNvPr id="10" name="Group 9">
            <a:extLst>
              <a:ext uri="{FF2B5EF4-FFF2-40B4-BE49-F238E27FC236}">
                <a16:creationId xmlns:a16="http://schemas.microsoft.com/office/drawing/2014/main" id="{A279BAC3-BC82-4D04-A7E0-21C8A58695A6}"/>
              </a:ext>
            </a:extLst>
          </p:cNvPr>
          <p:cNvGrpSpPr/>
          <p:nvPr/>
        </p:nvGrpSpPr>
        <p:grpSpPr>
          <a:xfrm>
            <a:off x="8471054" y="5215074"/>
            <a:ext cx="3404705" cy="976998"/>
            <a:chOff x="8471054" y="5215074"/>
            <a:chExt cx="3404705" cy="976998"/>
          </a:xfrm>
        </p:grpSpPr>
        <p:pic>
          <p:nvPicPr>
            <p:cNvPr id="6" name="Picture 5" descr="Chart, bar chart&#10;&#10;Description automatically generated">
              <a:extLst>
                <a:ext uri="{FF2B5EF4-FFF2-40B4-BE49-F238E27FC236}">
                  <a16:creationId xmlns:a16="http://schemas.microsoft.com/office/drawing/2014/main" id="{85E3C5A5-C061-4F25-A747-A2583DD8CD7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71054" y="5227785"/>
              <a:ext cx="1780530" cy="964287"/>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9" name="Picture 8" descr="Chart&#10;&#10;Description automatically generated with medium confidence">
              <a:extLst>
                <a:ext uri="{FF2B5EF4-FFF2-40B4-BE49-F238E27FC236}">
                  <a16:creationId xmlns:a16="http://schemas.microsoft.com/office/drawing/2014/main" id="{E238F02F-1A57-4F59-82AD-DA2E7484839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626932" y="5215074"/>
              <a:ext cx="1248827" cy="954583"/>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grpSp>
    </p:spTree>
    <p:extLst>
      <p:ext uri="{BB962C8B-B14F-4D97-AF65-F5344CB8AC3E}">
        <p14:creationId xmlns:p14="http://schemas.microsoft.com/office/powerpoint/2010/main" val="399863222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ctrTitle"/>
          </p:nvPr>
        </p:nvSpPr>
        <p:spPr>
          <a:xfrm>
            <a:off x="404813" y="2921169"/>
            <a:ext cx="11386134" cy="1015663"/>
          </a:xfrm>
        </p:spPr>
        <p:txBody>
          <a:bodyPr/>
          <a:lstStyle/>
          <a:p>
            <a:r>
              <a:rPr lang="en-GB" dirty="0"/>
              <a:t>APPENDIX</a:t>
            </a:r>
            <a:endParaRPr lang="en-US" dirty="0">
              <a:solidFill>
                <a:schemeClr val="accent2"/>
              </a:solidFill>
            </a:endParaRPr>
          </a:p>
        </p:txBody>
      </p:sp>
    </p:spTree>
    <p:extLst>
      <p:ext uri="{BB962C8B-B14F-4D97-AF65-F5344CB8AC3E}">
        <p14:creationId xmlns:p14="http://schemas.microsoft.com/office/powerpoint/2010/main" val="299286365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US" dirty="0"/>
              <a:t>DATA COLLECTION – </a:t>
            </a:r>
            <a:r>
              <a:rPr lang="en-US" dirty="0">
                <a:solidFill>
                  <a:schemeClr val="accent2"/>
                </a:solidFill>
              </a:rPr>
              <a:t>space x REST api</a:t>
            </a:r>
            <a:endParaRPr lang="en-US" dirty="0"/>
          </a:p>
        </p:txBody>
      </p:sp>
      <p:sp>
        <p:nvSpPr>
          <p:cNvPr id="12" name="TextBox 11">
            <a:extLst>
              <a:ext uri="{FF2B5EF4-FFF2-40B4-BE49-F238E27FC236}">
                <a16:creationId xmlns:a16="http://schemas.microsoft.com/office/drawing/2014/main" id="{C21099A1-48BE-40EF-8C62-B563FE680D62}"/>
              </a:ext>
            </a:extLst>
          </p:cNvPr>
          <p:cNvSpPr txBox="1"/>
          <p:nvPr/>
        </p:nvSpPr>
        <p:spPr>
          <a:xfrm>
            <a:off x="154062" y="1106742"/>
            <a:ext cx="9254305" cy="584775"/>
          </a:xfrm>
          <a:prstGeom prst="rect">
            <a:avLst/>
          </a:prstGeom>
          <a:noFill/>
        </p:spPr>
        <p:txBody>
          <a:bodyPr wrap="square">
            <a:spAutoFit/>
          </a:bodyPr>
          <a:lstStyle/>
          <a:p>
            <a:pPr marL="285750" indent="-285750">
              <a:buFont typeface="Arial" panose="020B0604020202020204" pitchFamily="34" charset="0"/>
              <a:buChar char="•"/>
            </a:pPr>
            <a:r>
              <a:rPr lang="en-GB" sz="1600" dirty="0">
                <a:solidFill>
                  <a:schemeClr val="bg1"/>
                </a:solidFill>
              </a:rPr>
              <a:t>Custom functions to retrieve the required information</a:t>
            </a:r>
          </a:p>
          <a:p>
            <a:pPr marL="285750" indent="-285750">
              <a:buFont typeface="Arial" panose="020B0604020202020204" pitchFamily="34" charset="0"/>
              <a:buChar char="•"/>
            </a:pPr>
            <a:r>
              <a:rPr lang="en-GB" sz="1600" dirty="0">
                <a:solidFill>
                  <a:schemeClr val="bg1"/>
                </a:solidFill>
              </a:rPr>
              <a:t>Custom logic to clean the data</a:t>
            </a:r>
          </a:p>
        </p:txBody>
      </p:sp>
      <p:pic>
        <p:nvPicPr>
          <p:cNvPr id="14" name="Picture 13">
            <a:extLst>
              <a:ext uri="{FF2B5EF4-FFF2-40B4-BE49-F238E27FC236}">
                <a16:creationId xmlns:a16="http://schemas.microsoft.com/office/drawing/2014/main" id="{43B9C8A0-8640-47D3-B185-30DC8761039E}"/>
              </a:ext>
            </a:extLst>
          </p:cNvPr>
          <p:cNvPicPr>
            <a:picLocks noChangeAspect="1"/>
          </p:cNvPicPr>
          <p:nvPr/>
        </p:nvPicPr>
        <p:blipFill>
          <a:blip r:embed="rId2"/>
          <a:stretch>
            <a:fillRect/>
          </a:stretch>
        </p:blipFill>
        <p:spPr>
          <a:xfrm>
            <a:off x="7159775" y="475634"/>
            <a:ext cx="4176464" cy="3414799"/>
          </a:xfrm>
          <a:prstGeom prst="roundRect">
            <a:avLst>
              <a:gd name="adj" fmla="val 1708"/>
            </a:avLst>
          </a:prstGeom>
          <a:solidFill>
            <a:srgbClr val="FFFFFF">
              <a:shade val="85000"/>
            </a:srgbClr>
          </a:solidFill>
          <a:ln w="28575">
            <a:solidFill>
              <a:schemeClr val="accent1"/>
            </a:solidFill>
          </a:ln>
          <a:effectLst>
            <a:reflection blurRad="12700" stA="38000" endPos="0" dist="5000" dir="5400000" sy="-100000" algn="bl" rotWithShape="0"/>
          </a:effectLst>
        </p:spPr>
      </p:pic>
      <p:pic>
        <p:nvPicPr>
          <p:cNvPr id="16" name="Picture 15">
            <a:extLst>
              <a:ext uri="{FF2B5EF4-FFF2-40B4-BE49-F238E27FC236}">
                <a16:creationId xmlns:a16="http://schemas.microsoft.com/office/drawing/2014/main" id="{A325448A-C384-4DF2-B9BF-A96687A7C9EF}"/>
              </a:ext>
            </a:extLst>
          </p:cNvPr>
          <p:cNvPicPr>
            <a:picLocks noChangeAspect="1"/>
          </p:cNvPicPr>
          <p:nvPr/>
        </p:nvPicPr>
        <p:blipFill>
          <a:blip r:embed="rId3"/>
          <a:stretch>
            <a:fillRect/>
          </a:stretch>
        </p:blipFill>
        <p:spPr>
          <a:xfrm>
            <a:off x="7160841" y="4038950"/>
            <a:ext cx="4176464" cy="2414386"/>
          </a:xfrm>
          <a:prstGeom prst="roundRect">
            <a:avLst>
              <a:gd name="adj" fmla="val 2823"/>
            </a:avLst>
          </a:prstGeom>
          <a:solidFill>
            <a:srgbClr val="FFFFFF">
              <a:shade val="85000"/>
            </a:srgbClr>
          </a:solidFill>
          <a:ln w="28575">
            <a:solidFill>
              <a:schemeClr val="accent1"/>
            </a:solidFill>
          </a:ln>
          <a:effectLst>
            <a:reflection blurRad="12700" stA="38000" endPos="0" dist="5000" dir="5400000" sy="-100000" algn="bl" rotWithShape="0"/>
          </a:effectLst>
        </p:spPr>
      </p:pic>
      <p:pic>
        <p:nvPicPr>
          <p:cNvPr id="19" name="Picture 18">
            <a:extLst>
              <a:ext uri="{FF2B5EF4-FFF2-40B4-BE49-F238E27FC236}">
                <a16:creationId xmlns:a16="http://schemas.microsoft.com/office/drawing/2014/main" id="{D7E53016-BAA8-40A7-B983-27AD4344024D}"/>
              </a:ext>
            </a:extLst>
          </p:cNvPr>
          <p:cNvPicPr>
            <a:picLocks noChangeAspect="1"/>
          </p:cNvPicPr>
          <p:nvPr/>
        </p:nvPicPr>
        <p:blipFill>
          <a:blip r:embed="rId4"/>
          <a:stretch>
            <a:fillRect/>
          </a:stretch>
        </p:blipFill>
        <p:spPr>
          <a:xfrm>
            <a:off x="404813" y="1875614"/>
            <a:ext cx="5806298" cy="2014819"/>
          </a:xfrm>
          <a:prstGeom prst="roundRect">
            <a:avLst>
              <a:gd name="adj" fmla="val 8594"/>
            </a:avLst>
          </a:prstGeom>
          <a:solidFill>
            <a:srgbClr val="FFFFFF">
              <a:shade val="85000"/>
            </a:srgbClr>
          </a:solidFill>
          <a:ln w="28575">
            <a:solidFill>
              <a:schemeClr val="accent1"/>
            </a:solidFill>
          </a:ln>
          <a:effectLst>
            <a:reflection blurRad="12700" stA="38000" endPos="0" dist="5000" dir="5400000" sy="-100000" algn="bl" rotWithShape="0"/>
          </a:effectLst>
        </p:spPr>
      </p:pic>
    </p:spTree>
    <p:extLst>
      <p:ext uri="{BB962C8B-B14F-4D97-AF65-F5344CB8AC3E}">
        <p14:creationId xmlns:p14="http://schemas.microsoft.com/office/powerpoint/2010/main" val="219288716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US" dirty="0"/>
              <a:t>DATA COLLECTION – </a:t>
            </a:r>
            <a:r>
              <a:rPr lang="en-US" dirty="0">
                <a:solidFill>
                  <a:schemeClr val="accent2"/>
                </a:solidFill>
              </a:rPr>
              <a:t>WEB SCRAPING</a:t>
            </a:r>
            <a:endParaRPr lang="en-US" dirty="0"/>
          </a:p>
        </p:txBody>
      </p:sp>
      <p:sp>
        <p:nvSpPr>
          <p:cNvPr id="8" name="TextBox 7">
            <a:extLst>
              <a:ext uri="{FF2B5EF4-FFF2-40B4-BE49-F238E27FC236}">
                <a16:creationId xmlns:a16="http://schemas.microsoft.com/office/drawing/2014/main" id="{225F96D5-27AA-4B7D-BE40-8798D1CCEA6F}"/>
              </a:ext>
            </a:extLst>
          </p:cNvPr>
          <p:cNvSpPr txBox="1"/>
          <p:nvPr/>
        </p:nvSpPr>
        <p:spPr>
          <a:xfrm>
            <a:off x="154063" y="1106742"/>
            <a:ext cx="3698184" cy="1077218"/>
          </a:xfrm>
          <a:prstGeom prst="rect">
            <a:avLst/>
          </a:prstGeom>
          <a:noFill/>
        </p:spPr>
        <p:txBody>
          <a:bodyPr wrap="square">
            <a:spAutoFit/>
          </a:bodyPr>
          <a:lstStyle/>
          <a:p>
            <a:pPr marL="285750" indent="-285750">
              <a:buFont typeface="Arial" panose="020B0604020202020204" pitchFamily="34" charset="0"/>
              <a:buChar char="•"/>
            </a:pPr>
            <a:r>
              <a:rPr lang="en-GB" sz="1600" dirty="0">
                <a:solidFill>
                  <a:schemeClr val="bg1"/>
                </a:solidFill>
              </a:rPr>
              <a:t>Custom functions for web scraping</a:t>
            </a:r>
            <a:endParaRPr lang="en-US" sz="1600" dirty="0">
              <a:solidFill>
                <a:schemeClr val="bg1"/>
              </a:solidFill>
            </a:endParaRPr>
          </a:p>
          <a:p>
            <a:pPr marL="285750" indent="-285750">
              <a:buFont typeface="Arial" panose="020B0604020202020204" pitchFamily="34" charset="0"/>
              <a:buChar char="•"/>
            </a:pPr>
            <a:r>
              <a:rPr lang="en-US" sz="1600" dirty="0">
                <a:solidFill>
                  <a:schemeClr val="bg1"/>
                </a:solidFill>
              </a:rPr>
              <a:t>Custom logic to fill up the launch_dict values with values from the launch tables</a:t>
            </a:r>
            <a:endParaRPr lang="en-GB" sz="1600" dirty="0">
              <a:solidFill>
                <a:schemeClr val="bg1"/>
              </a:solidFill>
            </a:endParaRPr>
          </a:p>
        </p:txBody>
      </p:sp>
      <p:pic>
        <p:nvPicPr>
          <p:cNvPr id="6" name="Picture 5" descr="Text&#10;&#10;Description automatically generated">
            <a:extLst>
              <a:ext uri="{FF2B5EF4-FFF2-40B4-BE49-F238E27FC236}">
                <a16:creationId xmlns:a16="http://schemas.microsoft.com/office/drawing/2014/main" id="{F773C304-83A3-4986-BB7D-679AC41AE32B}"/>
              </a:ext>
            </a:extLst>
          </p:cNvPr>
          <p:cNvPicPr>
            <a:picLocks noChangeAspect="1"/>
          </p:cNvPicPr>
          <p:nvPr/>
        </p:nvPicPr>
        <p:blipFill rotWithShape="1">
          <a:blip r:embed="rId2">
            <a:extLst>
              <a:ext uri="{28A0092B-C50C-407E-A947-70E740481C1C}">
                <a14:useLocalDpi xmlns:a14="http://schemas.microsoft.com/office/drawing/2010/main" val="0"/>
              </a:ext>
            </a:extLst>
          </a:blip>
          <a:srcRect l="3543" t="4850" r="39069" b="2751"/>
          <a:stretch/>
        </p:blipFill>
        <p:spPr>
          <a:xfrm>
            <a:off x="8339754" y="126707"/>
            <a:ext cx="3024336" cy="6336704"/>
          </a:xfrm>
          <a:prstGeom prst="roundRect">
            <a:avLst>
              <a:gd name="adj" fmla="val 819"/>
            </a:avLst>
          </a:prstGeom>
          <a:solidFill>
            <a:srgbClr val="FFFFFF">
              <a:shade val="85000"/>
            </a:srgbClr>
          </a:solidFill>
          <a:ln w="28575">
            <a:solidFill>
              <a:schemeClr val="accent1"/>
            </a:solidFill>
          </a:ln>
          <a:effectLst>
            <a:reflection blurRad="12700" stA="38000" endPos="0" dist="5000" dir="5400000" sy="-100000" algn="bl" rotWithShape="0"/>
          </a:effectLst>
        </p:spPr>
      </p:pic>
      <p:pic>
        <p:nvPicPr>
          <p:cNvPr id="10" name="Picture 9" descr="Text&#10;&#10;Description automatically generated">
            <a:extLst>
              <a:ext uri="{FF2B5EF4-FFF2-40B4-BE49-F238E27FC236}">
                <a16:creationId xmlns:a16="http://schemas.microsoft.com/office/drawing/2014/main" id="{F2AC72B9-BD42-4F36-881C-B985120BAC1D}"/>
              </a:ext>
            </a:extLst>
          </p:cNvPr>
          <p:cNvPicPr>
            <a:picLocks noChangeAspect="1"/>
          </p:cNvPicPr>
          <p:nvPr/>
        </p:nvPicPr>
        <p:blipFill rotWithShape="1">
          <a:blip r:embed="rId3">
            <a:extLst>
              <a:ext uri="{28A0092B-C50C-407E-A947-70E740481C1C}">
                <a14:useLocalDpi xmlns:a14="http://schemas.microsoft.com/office/drawing/2010/main" val="0"/>
              </a:ext>
            </a:extLst>
          </a:blip>
          <a:srcRect l="3290" t="7070" r="29255" b="6330"/>
          <a:stretch/>
        </p:blipFill>
        <p:spPr>
          <a:xfrm>
            <a:off x="3814175" y="1412776"/>
            <a:ext cx="4226042" cy="5050635"/>
          </a:xfrm>
          <a:prstGeom prst="roundRect">
            <a:avLst>
              <a:gd name="adj" fmla="val 2206"/>
            </a:avLst>
          </a:prstGeom>
          <a:solidFill>
            <a:srgbClr val="FFFFFF">
              <a:shade val="85000"/>
            </a:srgbClr>
          </a:solidFill>
          <a:ln w="28575">
            <a:solidFill>
              <a:schemeClr val="accent1"/>
            </a:solidFill>
          </a:ln>
          <a:effectLst>
            <a:reflection blurRad="12700" stA="38000" endPos="0" dist="5000" dir="5400000" sy="-100000" algn="bl" rotWithShape="0"/>
          </a:effectLst>
        </p:spPr>
      </p:pic>
    </p:spTree>
    <p:extLst>
      <p:ext uri="{BB962C8B-B14F-4D97-AF65-F5344CB8AC3E}">
        <p14:creationId xmlns:p14="http://schemas.microsoft.com/office/powerpoint/2010/main" val="15233902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object 2">
            <a:extLst>
              <a:ext uri="{FF2B5EF4-FFF2-40B4-BE49-F238E27FC236}">
                <a16:creationId xmlns:a16="http://schemas.microsoft.com/office/drawing/2014/main" id="{13EE817D-A4E8-48C0-A58E-2B4150E27141}"/>
              </a:ext>
              <a:ext uri="{C183D7F6-B498-43B3-948B-1728B52AA6E4}">
                <adec:decorative xmlns:adec="http://schemas.microsoft.com/office/drawing/2017/decorative" val="1"/>
              </a:ext>
            </a:extLst>
          </p:cNvPr>
          <p:cNvSpPr/>
          <p:nvPr/>
        </p:nvSpPr>
        <p:spPr>
          <a:xfrm>
            <a:off x="0" y="0"/>
            <a:ext cx="6702159" cy="6858000"/>
          </a:xfrm>
          <a:custGeom>
            <a:avLst/>
            <a:gdLst/>
            <a:ahLst/>
            <a:cxnLst/>
            <a:rect l="l" t="t" r="r" b="b"/>
            <a:pathLst>
              <a:path w="5969000" h="11308715">
                <a:moveTo>
                  <a:pt x="5968404" y="0"/>
                </a:moveTo>
                <a:lnTo>
                  <a:pt x="0" y="0"/>
                </a:lnTo>
                <a:lnTo>
                  <a:pt x="0" y="11308556"/>
                </a:lnTo>
                <a:lnTo>
                  <a:pt x="5968404" y="11308556"/>
                </a:lnTo>
                <a:lnTo>
                  <a:pt x="5968404" y="0"/>
                </a:lnTo>
                <a:close/>
              </a:path>
            </a:pathLst>
          </a:custGeom>
          <a:solidFill>
            <a:srgbClr val="272936"/>
          </a:solidFill>
        </p:spPr>
        <p:txBody>
          <a:bodyPr wrap="square" lIns="0" tIns="0" rIns="0" bIns="0" rtlCol="0"/>
          <a:lstStyle/>
          <a:p>
            <a:endParaRPr dirty="0"/>
          </a:p>
        </p:txBody>
      </p:sp>
      <p:sp>
        <p:nvSpPr>
          <p:cNvPr id="13" name="Title 12">
            <a:extLst>
              <a:ext uri="{FF2B5EF4-FFF2-40B4-BE49-F238E27FC236}">
                <a16:creationId xmlns:a16="http://schemas.microsoft.com/office/drawing/2014/main" id="{804BABCD-5D07-421C-B8F7-FD9A7A6607C0}"/>
              </a:ext>
            </a:extLst>
          </p:cNvPr>
          <p:cNvSpPr>
            <a:spLocks noGrp="1"/>
          </p:cNvSpPr>
          <p:nvPr>
            <p:ph type="title"/>
          </p:nvPr>
        </p:nvSpPr>
        <p:spPr/>
        <p:txBody>
          <a:bodyPr/>
          <a:lstStyle/>
          <a:p>
            <a:r>
              <a:rPr lang="en-US" dirty="0"/>
              <a:t>METHODOLOGY SUMMARY</a:t>
            </a:r>
          </a:p>
        </p:txBody>
      </p:sp>
      <p:sp>
        <p:nvSpPr>
          <p:cNvPr id="17" name="Text Placeholder 2">
            <a:extLst>
              <a:ext uri="{FF2B5EF4-FFF2-40B4-BE49-F238E27FC236}">
                <a16:creationId xmlns:a16="http://schemas.microsoft.com/office/drawing/2014/main" id="{622DA3B6-DC47-4B36-985D-C5E3E531C22F}"/>
              </a:ext>
            </a:extLst>
          </p:cNvPr>
          <p:cNvSpPr>
            <a:spLocks noGrp="1"/>
          </p:cNvSpPr>
          <p:nvPr>
            <p:ph type="body" sz="quarter" idx="10"/>
          </p:nvPr>
        </p:nvSpPr>
        <p:spPr/>
        <p:txBody>
          <a:bodyPr numCol="2"/>
          <a:lstStyle/>
          <a:p>
            <a:pPr marL="342900" indent="-342900">
              <a:buFont typeface="+mj-lt"/>
              <a:buAutoNum type="arabicPeriod"/>
            </a:pPr>
            <a:r>
              <a:rPr lang="en-GB" sz="1600" dirty="0">
                <a:solidFill>
                  <a:schemeClr val="accent2"/>
                </a:solidFill>
              </a:rPr>
              <a:t>Data Collection</a:t>
            </a:r>
          </a:p>
          <a:p>
            <a:pPr marL="520700" lvl="1" indent="-342900">
              <a:buFont typeface="Arial" panose="020B0604020202020204" pitchFamily="34" charset="0"/>
              <a:buChar char="•"/>
            </a:pPr>
            <a:r>
              <a:rPr lang="en-GB" sz="1400" dirty="0">
                <a:solidFill>
                  <a:schemeClr val="bg1"/>
                </a:solidFill>
              </a:rPr>
              <a:t>Making GET requests to the SpaceX REST API</a:t>
            </a:r>
          </a:p>
          <a:p>
            <a:pPr marL="520700" lvl="1" indent="-342900">
              <a:buFont typeface="Arial" panose="020B0604020202020204" pitchFamily="34" charset="0"/>
              <a:buChar char="•"/>
            </a:pPr>
            <a:r>
              <a:rPr lang="en-GB" sz="1400" dirty="0">
                <a:solidFill>
                  <a:schemeClr val="bg1"/>
                </a:solidFill>
              </a:rPr>
              <a:t>Web Scraping</a:t>
            </a:r>
            <a:endParaRPr lang="en-GB" sz="1100" dirty="0">
              <a:solidFill>
                <a:schemeClr val="bg1"/>
              </a:solidFill>
            </a:endParaRPr>
          </a:p>
          <a:p>
            <a:pPr marL="342900" indent="-342900">
              <a:buFont typeface="+mj-lt"/>
              <a:buAutoNum type="arabicPeriod"/>
            </a:pPr>
            <a:r>
              <a:rPr lang="en-GB" sz="1600" dirty="0">
                <a:solidFill>
                  <a:schemeClr val="accent2"/>
                </a:solidFill>
              </a:rPr>
              <a:t>Data Wrangling </a:t>
            </a:r>
          </a:p>
          <a:p>
            <a:pPr marL="520700" lvl="1" indent="-342900">
              <a:buFont typeface="Arial" panose="020B0604020202020204" pitchFamily="34" charset="0"/>
              <a:buChar char="•"/>
            </a:pPr>
            <a:r>
              <a:rPr lang="en-GB" sz="1400" dirty="0"/>
              <a:t>Using the </a:t>
            </a:r>
            <a:r>
              <a:rPr lang="en-GB" sz="1400" dirty="0">
                <a:solidFill>
                  <a:srgbClr val="61AFEF"/>
                </a:solidFill>
                <a:latin typeface="Consolas" panose="020B0609020204030204" pitchFamily="49" charset="0"/>
              </a:rPr>
              <a:t>.</a:t>
            </a:r>
            <a:r>
              <a:rPr lang="en-GB" sz="1400" dirty="0" err="1">
                <a:solidFill>
                  <a:srgbClr val="61AFEF"/>
                </a:solidFill>
                <a:latin typeface="Consolas" panose="020B0609020204030204" pitchFamily="49" charset="0"/>
              </a:rPr>
              <a:t>fillna</a:t>
            </a:r>
            <a:r>
              <a:rPr lang="en-GB" sz="1400" dirty="0">
                <a:solidFill>
                  <a:srgbClr val="61AFEF"/>
                </a:solidFill>
                <a:latin typeface="Consolas" panose="020B0609020204030204" pitchFamily="49" charset="0"/>
              </a:rPr>
              <a:t>()</a:t>
            </a:r>
            <a:r>
              <a:rPr lang="en-GB" sz="1400" dirty="0"/>
              <a:t> method to remove NaN values</a:t>
            </a:r>
            <a:endParaRPr lang="en-GB" sz="1400" dirty="0">
              <a:solidFill>
                <a:schemeClr val="accent2"/>
              </a:solidFill>
            </a:endParaRPr>
          </a:p>
          <a:p>
            <a:pPr marL="520700" lvl="1" indent="-342900">
              <a:buFont typeface="Arial" panose="020B0604020202020204" pitchFamily="34" charset="0"/>
              <a:buChar char="•"/>
            </a:pPr>
            <a:r>
              <a:rPr lang="en-GB" sz="1400" dirty="0">
                <a:solidFill>
                  <a:schemeClr val="bg1"/>
                </a:solidFill>
              </a:rPr>
              <a:t>Using the </a:t>
            </a:r>
            <a:r>
              <a:rPr lang="en-GB" sz="1400" b="0" dirty="0">
                <a:solidFill>
                  <a:srgbClr val="ABB2BF"/>
                </a:solidFill>
                <a:effectLst/>
                <a:latin typeface="Consolas" panose="020B0609020204030204" pitchFamily="49" charset="0"/>
              </a:rPr>
              <a:t>.</a:t>
            </a:r>
            <a:r>
              <a:rPr lang="en-GB" sz="1400" b="0" dirty="0">
                <a:solidFill>
                  <a:srgbClr val="61AFEF"/>
                </a:solidFill>
                <a:effectLst/>
                <a:latin typeface="Consolas" panose="020B0609020204030204" pitchFamily="49" charset="0"/>
              </a:rPr>
              <a:t>value_counts</a:t>
            </a:r>
            <a:r>
              <a:rPr lang="en-GB" sz="1400" b="0" dirty="0">
                <a:solidFill>
                  <a:srgbClr val="ABB2BF"/>
                </a:solidFill>
                <a:effectLst/>
                <a:latin typeface="Consolas" panose="020B0609020204030204" pitchFamily="49" charset="0"/>
              </a:rPr>
              <a:t>()</a:t>
            </a:r>
            <a:r>
              <a:rPr lang="en-GB" sz="1400" dirty="0">
                <a:solidFill>
                  <a:schemeClr val="bg1"/>
                </a:solidFill>
              </a:rPr>
              <a:t> method to determine the following:</a:t>
            </a:r>
          </a:p>
          <a:p>
            <a:pPr marL="704850" lvl="2" indent="-342900"/>
            <a:r>
              <a:rPr lang="en-GB" sz="1200" dirty="0">
                <a:solidFill>
                  <a:schemeClr val="bg1"/>
                </a:solidFill>
              </a:rPr>
              <a:t>Number of launches on each site</a:t>
            </a:r>
          </a:p>
          <a:p>
            <a:pPr marL="704850" lvl="2" indent="-342900"/>
            <a:r>
              <a:rPr lang="en-GB" sz="1200" dirty="0">
                <a:solidFill>
                  <a:schemeClr val="bg1"/>
                </a:solidFill>
              </a:rPr>
              <a:t>Number and occurrence of each orbit</a:t>
            </a:r>
          </a:p>
          <a:p>
            <a:pPr marL="704850" lvl="2" indent="-342900"/>
            <a:r>
              <a:rPr lang="en-GB" sz="1200" dirty="0">
                <a:solidFill>
                  <a:schemeClr val="bg1"/>
                </a:solidFill>
              </a:rPr>
              <a:t>Number and occurrence of mission outcome per orbit type</a:t>
            </a:r>
          </a:p>
          <a:p>
            <a:pPr marL="520700" lvl="1" indent="-342900"/>
            <a:r>
              <a:rPr lang="en-GB" sz="1400" dirty="0">
                <a:solidFill>
                  <a:schemeClr val="bg1"/>
                </a:solidFill>
              </a:rPr>
              <a:t>Creating a landing outcome label that shows the following:</a:t>
            </a:r>
          </a:p>
          <a:p>
            <a:pPr marL="704850" lvl="2" indent="-342900"/>
            <a:r>
              <a:rPr lang="en-GB" sz="1200" dirty="0">
                <a:solidFill>
                  <a:schemeClr val="bg1"/>
                </a:solidFill>
              </a:rPr>
              <a:t>0 when the booster did not land successfully</a:t>
            </a:r>
          </a:p>
          <a:p>
            <a:pPr marL="704850" lvl="2" indent="-342900"/>
            <a:r>
              <a:rPr lang="en-GB" sz="1200" dirty="0">
                <a:solidFill>
                  <a:schemeClr val="bg1"/>
                </a:solidFill>
              </a:rPr>
              <a:t>1 when the booster did land successfully</a:t>
            </a:r>
          </a:p>
          <a:p>
            <a:pPr marL="342900" indent="-342900">
              <a:buFont typeface="+mj-lt"/>
              <a:buAutoNum type="arabicPeriod"/>
            </a:pPr>
            <a:r>
              <a:rPr lang="en-GB" sz="1600" dirty="0">
                <a:solidFill>
                  <a:schemeClr val="accent2"/>
                </a:solidFill>
              </a:rPr>
              <a:t>Exploratory Data Analysis</a:t>
            </a:r>
          </a:p>
          <a:p>
            <a:pPr marL="520700" lvl="1" indent="-342900">
              <a:buFont typeface="Arial" panose="020B0604020202020204" pitchFamily="34" charset="0"/>
              <a:buChar char="•"/>
            </a:pPr>
            <a:r>
              <a:rPr lang="en-GB" sz="1400" dirty="0">
                <a:solidFill>
                  <a:schemeClr val="bg1"/>
                </a:solidFill>
              </a:rPr>
              <a:t>Using SQL queries to manipulate and evaluate the SpaceX dataset</a:t>
            </a:r>
          </a:p>
          <a:p>
            <a:pPr marL="520700" lvl="1" indent="-342900">
              <a:buFont typeface="Arial" panose="020B0604020202020204" pitchFamily="34" charset="0"/>
              <a:buChar char="•"/>
            </a:pPr>
            <a:r>
              <a:rPr lang="en-GB" sz="1400" dirty="0">
                <a:solidFill>
                  <a:schemeClr val="bg1"/>
                </a:solidFill>
              </a:rPr>
              <a:t>Using Pandas and Matplotlib to visualize relationships between variables, and determine patterns</a:t>
            </a:r>
          </a:p>
          <a:p>
            <a:pPr marL="342900" indent="-342900">
              <a:buFont typeface="+mj-lt"/>
              <a:buAutoNum type="arabicPeriod"/>
            </a:pPr>
            <a:r>
              <a:rPr lang="en-GB" sz="1600" dirty="0">
                <a:solidFill>
                  <a:schemeClr val="accent2"/>
                </a:solidFill>
              </a:rPr>
              <a:t>Interactive Visual Analytics</a:t>
            </a:r>
          </a:p>
          <a:p>
            <a:pPr marL="520700" lvl="1" indent="-342900">
              <a:buFont typeface="Arial" panose="020B0604020202020204" pitchFamily="34" charset="0"/>
              <a:buChar char="•"/>
            </a:pPr>
            <a:r>
              <a:rPr lang="en-GB" sz="1400" dirty="0">
                <a:solidFill>
                  <a:schemeClr val="bg1"/>
                </a:solidFill>
              </a:rPr>
              <a:t>Geospatial analytics using Folium</a:t>
            </a:r>
          </a:p>
          <a:p>
            <a:pPr marL="520700" lvl="1" indent="-342900">
              <a:buFont typeface="Arial" panose="020B0604020202020204" pitchFamily="34" charset="0"/>
              <a:buChar char="•"/>
            </a:pPr>
            <a:r>
              <a:rPr lang="en-GB" sz="1400" dirty="0">
                <a:solidFill>
                  <a:schemeClr val="bg1"/>
                </a:solidFill>
              </a:rPr>
              <a:t>Creating an interactive dashboard using Plotly Dash</a:t>
            </a:r>
            <a:endParaRPr lang="en-GB" sz="1600" dirty="0">
              <a:solidFill>
                <a:schemeClr val="accent2"/>
              </a:solidFill>
            </a:endParaRPr>
          </a:p>
          <a:p>
            <a:pPr marL="342900" indent="-342900">
              <a:buFont typeface="+mj-lt"/>
              <a:buAutoNum type="arabicPeriod"/>
            </a:pPr>
            <a:r>
              <a:rPr lang="en-GB" sz="1600" dirty="0">
                <a:solidFill>
                  <a:schemeClr val="accent2"/>
                </a:solidFill>
              </a:rPr>
              <a:t>Data Modelling and Evaluation</a:t>
            </a:r>
          </a:p>
          <a:p>
            <a:pPr marL="520700" lvl="1" indent="-342900">
              <a:buFont typeface="Arial" panose="020B0604020202020204" pitchFamily="34" charset="0"/>
              <a:buChar char="•"/>
            </a:pPr>
            <a:r>
              <a:rPr lang="en-GB" sz="1400" dirty="0">
                <a:solidFill>
                  <a:schemeClr val="bg1"/>
                </a:solidFill>
              </a:rPr>
              <a:t>Using Scikit-Learn to:</a:t>
            </a:r>
          </a:p>
          <a:p>
            <a:pPr marL="704850" lvl="2" indent="-342900"/>
            <a:r>
              <a:rPr lang="en-GB" sz="1200" dirty="0">
                <a:solidFill>
                  <a:schemeClr val="bg1"/>
                </a:solidFill>
              </a:rPr>
              <a:t>Pre-process (standardize) the data</a:t>
            </a:r>
          </a:p>
          <a:p>
            <a:pPr marL="704850" lvl="2" indent="-342900"/>
            <a:r>
              <a:rPr lang="en-GB" sz="1200" dirty="0">
                <a:solidFill>
                  <a:schemeClr val="bg1"/>
                </a:solidFill>
              </a:rPr>
              <a:t>Split the data into training and testing data using </a:t>
            </a:r>
            <a:r>
              <a:rPr lang="en-GB" sz="1200" dirty="0">
                <a:solidFill>
                  <a:srgbClr val="61AFEF"/>
                </a:solidFill>
                <a:latin typeface="Consolas" panose="020B0609020204030204" pitchFamily="49" charset="0"/>
              </a:rPr>
              <a:t>train_test_split</a:t>
            </a:r>
            <a:endParaRPr lang="en-GB" sz="1400" dirty="0">
              <a:solidFill>
                <a:srgbClr val="61AFEF"/>
              </a:solidFill>
              <a:latin typeface="Consolas" panose="020B0609020204030204" pitchFamily="49" charset="0"/>
            </a:endParaRPr>
          </a:p>
          <a:p>
            <a:pPr marL="704850" lvl="2" indent="-342900"/>
            <a:r>
              <a:rPr lang="en-GB" sz="1200" dirty="0">
                <a:solidFill>
                  <a:schemeClr val="bg1"/>
                </a:solidFill>
              </a:rPr>
              <a:t>Train different classification models</a:t>
            </a:r>
          </a:p>
          <a:p>
            <a:pPr marL="704850" lvl="2" indent="-342900"/>
            <a:r>
              <a:rPr lang="en-GB" sz="1200" dirty="0">
                <a:solidFill>
                  <a:schemeClr val="bg1"/>
                </a:solidFill>
              </a:rPr>
              <a:t>Find hyperparameters using </a:t>
            </a:r>
            <a:r>
              <a:rPr lang="en-GB" sz="1200" dirty="0">
                <a:solidFill>
                  <a:srgbClr val="61AFEF"/>
                </a:solidFill>
                <a:latin typeface="Consolas" panose="020B0609020204030204" pitchFamily="49" charset="0"/>
              </a:rPr>
              <a:t>GridSearchCV</a:t>
            </a:r>
          </a:p>
          <a:p>
            <a:pPr marL="520700" lvl="1" indent="-342900"/>
            <a:r>
              <a:rPr lang="en-GB" sz="1400" dirty="0">
                <a:solidFill>
                  <a:schemeClr val="bg1"/>
                </a:solidFill>
              </a:rPr>
              <a:t>Plotting confusion matrices for each classification model</a:t>
            </a:r>
          </a:p>
          <a:p>
            <a:pPr marL="520700" lvl="1" indent="-342900"/>
            <a:r>
              <a:rPr lang="en-GB" sz="1400" dirty="0">
                <a:solidFill>
                  <a:schemeClr val="bg1"/>
                </a:solidFill>
              </a:rPr>
              <a:t>Assessing the accuracy of each classification model</a:t>
            </a:r>
          </a:p>
          <a:p>
            <a:endParaRPr lang="en-US" sz="1600" dirty="0"/>
          </a:p>
        </p:txBody>
      </p:sp>
    </p:spTree>
    <p:extLst>
      <p:ext uri="{BB962C8B-B14F-4D97-AF65-F5344CB8AC3E}">
        <p14:creationId xmlns:p14="http://schemas.microsoft.com/office/powerpoint/2010/main" val="12760816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US" dirty="0"/>
              <a:t>DATA COLLECTION – </a:t>
            </a:r>
            <a:r>
              <a:rPr lang="en-US" dirty="0">
                <a:solidFill>
                  <a:schemeClr val="accent2"/>
                </a:solidFill>
              </a:rPr>
              <a:t>space x REST api</a:t>
            </a:r>
            <a:endParaRPr lang="en-US" dirty="0"/>
          </a:p>
        </p:txBody>
      </p:sp>
      <p:sp>
        <p:nvSpPr>
          <p:cNvPr id="104" name="TextBox 103">
            <a:extLst>
              <a:ext uri="{FF2B5EF4-FFF2-40B4-BE49-F238E27FC236}">
                <a16:creationId xmlns:a16="http://schemas.microsoft.com/office/drawing/2014/main" id="{2F0C2330-BF1D-4503-B900-3E52703BF8F7}"/>
              </a:ext>
            </a:extLst>
          </p:cNvPr>
          <p:cNvSpPr txBox="1"/>
          <p:nvPr/>
        </p:nvSpPr>
        <p:spPr>
          <a:xfrm>
            <a:off x="154062" y="1052736"/>
            <a:ext cx="6462781" cy="830997"/>
          </a:xfrm>
          <a:prstGeom prst="rect">
            <a:avLst/>
          </a:prstGeom>
          <a:noFill/>
        </p:spPr>
        <p:txBody>
          <a:bodyPr wrap="square">
            <a:spAutoFit/>
          </a:bodyPr>
          <a:lstStyle/>
          <a:p>
            <a:r>
              <a:rPr lang="en-GB" sz="1600" dirty="0">
                <a:solidFill>
                  <a:schemeClr val="bg1"/>
                </a:solidFill>
              </a:rPr>
              <a:t>Using the SpaceX API to retrieve data about launches, including information about the rocket used, payload delivered, launch specifications, landing specifications, and landing outcome.</a:t>
            </a:r>
            <a:endParaRPr lang="en-US" sz="1600" dirty="0">
              <a:solidFill>
                <a:schemeClr val="bg1"/>
              </a:solidFill>
            </a:endParaRPr>
          </a:p>
        </p:txBody>
      </p:sp>
      <p:grpSp>
        <p:nvGrpSpPr>
          <p:cNvPr id="35" name="Group 34">
            <a:extLst>
              <a:ext uri="{FF2B5EF4-FFF2-40B4-BE49-F238E27FC236}">
                <a16:creationId xmlns:a16="http://schemas.microsoft.com/office/drawing/2014/main" id="{92EA4B77-B14B-4AED-97DA-838569B509F9}"/>
              </a:ext>
            </a:extLst>
          </p:cNvPr>
          <p:cNvGrpSpPr/>
          <p:nvPr/>
        </p:nvGrpSpPr>
        <p:grpSpPr>
          <a:xfrm>
            <a:off x="7021493" y="381857"/>
            <a:ext cx="4032448" cy="1230027"/>
            <a:chOff x="6816081" y="381857"/>
            <a:chExt cx="4032448" cy="1230027"/>
          </a:xfrm>
        </p:grpSpPr>
        <p:grpSp>
          <p:nvGrpSpPr>
            <p:cNvPr id="28" name="Group 27">
              <a:extLst>
                <a:ext uri="{FF2B5EF4-FFF2-40B4-BE49-F238E27FC236}">
                  <a16:creationId xmlns:a16="http://schemas.microsoft.com/office/drawing/2014/main" id="{F7D9EF03-0D98-4A64-B0CA-E0D795AFB3A9}"/>
                </a:ext>
              </a:extLst>
            </p:cNvPr>
            <p:cNvGrpSpPr/>
            <p:nvPr/>
          </p:nvGrpSpPr>
          <p:grpSpPr>
            <a:xfrm>
              <a:off x="6881244" y="438326"/>
              <a:ext cx="3902122" cy="1117089"/>
              <a:chOff x="7376508" y="559419"/>
              <a:chExt cx="3408321" cy="975725"/>
            </a:xfrm>
            <a:solidFill>
              <a:srgbClr val="0070AD"/>
            </a:solidFill>
          </p:grpSpPr>
          <p:pic>
            <p:nvPicPr>
              <p:cNvPr id="6" name="Picture 5">
                <a:extLst>
                  <a:ext uri="{FF2B5EF4-FFF2-40B4-BE49-F238E27FC236}">
                    <a16:creationId xmlns:a16="http://schemas.microsoft.com/office/drawing/2014/main" id="{0D94EE98-C8BA-4088-9399-E3A6F93524AD}"/>
                  </a:ext>
                </a:extLst>
              </p:cNvPr>
              <p:cNvPicPr>
                <a:picLocks noChangeAspect="1"/>
              </p:cNvPicPr>
              <p:nvPr/>
            </p:nvPicPr>
            <p:blipFill rotWithShape="1">
              <a:blip r:embed="rId2"/>
              <a:srcRect b="64023"/>
              <a:stretch/>
            </p:blipFill>
            <p:spPr>
              <a:xfrm>
                <a:off x="7679303" y="559419"/>
                <a:ext cx="2802730" cy="277293"/>
              </a:xfrm>
              <a:prstGeom prst="rect">
                <a:avLst/>
              </a:prstGeom>
              <a:grpFill/>
            </p:spPr>
          </p:pic>
          <p:pic>
            <p:nvPicPr>
              <p:cNvPr id="8" name="Picture 7">
                <a:extLst>
                  <a:ext uri="{FF2B5EF4-FFF2-40B4-BE49-F238E27FC236}">
                    <a16:creationId xmlns:a16="http://schemas.microsoft.com/office/drawing/2014/main" id="{49F80C29-BD4E-4670-AFF0-F59E30604817}"/>
                  </a:ext>
                </a:extLst>
              </p:cNvPr>
              <p:cNvPicPr>
                <a:picLocks noChangeAspect="1"/>
              </p:cNvPicPr>
              <p:nvPr/>
            </p:nvPicPr>
            <p:blipFill>
              <a:blip r:embed="rId3"/>
              <a:stretch>
                <a:fillRect/>
              </a:stretch>
            </p:blipFill>
            <p:spPr>
              <a:xfrm>
                <a:off x="7376508" y="1124744"/>
                <a:ext cx="3408321" cy="410400"/>
              </a:xfrm>
              <a:prstGeom prst="rect">
                <a:avLst/>
              </a:prstGeom>
              <a:grpFill/>
            </p:spPr>
          </p:pic>
          <p:pic>
            <p:nvPicPr>
              <p:cNvPr id="86" name="Picture 85">
                <a:extLst>
                  <a:ext uri="{FF2B5EF4-FFF2-40B4-BE49-F238E27FC236}">
                    <a16:creationId xmlns:a16="http://schemas.microsoft.com/office/drawing/2014/main" id="{D5E40F14-C243-45DC-A9AD-C3E089B083A3}"/>
                  </a:ext>
                </a:extLst>
              </p:cNvPr>
              <p:cNvPicPr>
                <a:picLocks noChangeAspect="1"/>
              </p:cNvPicPr>
              <p:nvPr/>
            </p:nvPicPr>
            <p:blipFill rotWithShape="1">
              <a:blip r:embed="rId2"/>
              <a:srcRect t="56831" b="11341"/>
              <a:stretch/>
            </p:blipFill>
            <p:spPr>
              <a:xfrm>
                <a:off x="7679303" y="814265"/>
                <a:ext cx="2802730" cy="245316"/>
              </a:xfrm>
              <a:prstGeom prst="rect">
                <a:avLst/>
              </a:prstGeom>
              <a:grpFill/>
            </p:spPr>
          </p:pic>
        </p:grpSp>
        <p:sp>
          <p:nvSpPr>
            <p:cNvPr id="89" name="Rectangle: Rounded Corners 88">
              <a:extLst>
                <a:ext uri="{FF2B5EF4-FFF2-40B4-BE49-F238E27FC236}">
                  <a16:creationId xmlns:a16="http://schemas.microsoft.com/office/drawing/2014/main" id="{7F77E3BE-FFD1-49D0-912B-FD6FB1D4A716}"/>
                </a:ext>
              </a:extLst>
            </p:cNvPr>
            <p:cNvSpPr/>
            <p:nvPr/>
          </p:nvSpPr>
          <p:spPr>
            <a:xfrm>
              <a:off x="6816081" y="381857"/>
              <a:ext cx="4032448" cy="1230027"/>
            </a:xfrm>
            <a:prstGeom prst="roundRect">
              <a:avLst>
                <a:gd name="adj" fmla="val 9723"/>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err="1"/>
            </a:p>
          </p:txBody>
        </p:sp>
      </p:grpSp>
      <p:grpSp>
        <p:nvGrpSpPr>
          <p:cNvPr id="36" name="Group 35">
            <a:extLst>
              <a:ext uri="{FF2B5EF4-FFF2-40B4-BE49-F238E27FC236}">
                <a16:creationId xmlns:a16="http://schemas.microsoft.com/office/drawing/2014/main" id="{C68EC541-DE3E-4EBC-81B6-66449314609B}"/>
              </a:ext>
            </a:extLst>
          </p:cNvPr>
          <p:cNvGrpSpPr/>
          <p:nvPr/>
        </p:nvGrpSpPr>
        <p:grpSpPr>
          <a:xfrm>
            <a:off x="5930762" y="1823886"/>
            <a:ext cx="6213910" cy="2403187"/>
            <a:chOff x="5930762" y="1809537"/>
            <a:chExt cx="6213910" cy="2403187"/>
          </a:xfrm>
        </p:grpSpPr>
        <p:grpSp>
          <p:nvGrpSpPr>
            <p:cNvPr id="29" name="Group 28">
              <a:extLst>
                <a:ext uri="{FF2B5EF4-FFF2-40B4-BE49-F238E27FC236}">
                  <a16:creationId xmlns:a16="http://schemas.microsoft.com/office/drawing/2014/main" id="{8E1813E3-CDF6-4256-8F01-D02553A05958}"/>
                </a:ext>
              </a:extLst>
            </p:cNvPr>
            <p:cNvGrpSpPr/>
            <p:nvPr/>
          </p:nvGrpSpPr>
          <p:grpSpPr>
            <a:xfrm>
              <a:off x="6013381" y="1810470"/>
              <a:ext cx="6048672" cy="2401320"/>
              <a:chOff x="5951984" y="2011224"/>
              <a:chExt cx="6048672" cy="2401320"/>
            </a:xfrm>
          </p:grpSpPr>
          <p:pic>
            <p:nvPicPr>
              <p:cNvPr id="10" name="Picture 9">
                <a:extLst>
                  <a:ext uri="{FF2B5EF4-FFF2-40B4-BE49-F238E27FC236}">
                    <a16:creationId xmlns:a16="http://schemas.microsoft.com/office/drawing/2014/main" id="{277E6190-5DA5-4D5A-96BA-1CD9654DE556}"/>
                  </a:ext>
                </a:extLst>
              </p:cNvPr>
              <p:cNvPicPr>
                <a:picLocks noChangeAspect="1"/>
              </p:cNvPicPr>
              <p:nvPr/>
            </p:nvPicPr>
            <p:blipFill>
              <a:blip r:embed="rId4"/>
              <a:stretch>
                <a:fillRect/>
              </a:stretch>
            </p:blipFill>
            <p:spPr>
              <a:xfrm>
                <a:off x="5951984" y="2054428"/>
                <a:ext cx="1421035" cy="2314912"/>
              </a:xfrm>
              <a:prstGeom prst="rect">
                <a:avLst/>
              </a:prstGeom>
            </p:spPr>
          </p:pic>
          <p:grpSp>
            <p:nvGrpSpPr>
              <p:cNvPr id="17" name="Group 16">
                <a:extLst>
                  <a:ext uri="{FF2B5EF4-FFF2-40B4-BE49-F238E27FC236}">
                    <a16:creationId xmlns:a16="http://schemas.microsoft.com/office/drawing/2014/main" id="{687CE674-95E2-41B5-BCC7-71DE5D1AE7EA}"/>
                  </a:ext>
                </a:extLst>
              </p:cNvPr>
              <p:cNvGrpSpPr/>
              <p:nvPr/>
            </p:nvGrpSpPr>
            <p:grpSpPr>
              <a:xfrm>
                <a:off x="7423742" y="2011224"/>
                <a:ext cx="1552825" cy="2401320"/>
                <a:chOff x="4838973" y="2924944"/>
                <a:chExt cx="2581635" cy="3992293"/>
              </a:xfrm>
            </p:grpSpPr>
            <p:pic>
              <p:nvPicPr>
                <p:cNvPr id="16" name="Picture 15">
                  <a:extLst>
                    <a:ext uri="{FF2B5EF4-FFF2-40B4-BE49-F238E27FC236}">
                      <a16:creationId xmlns:a16="http://schemas.microsoft.com/office/drawing/2014/main" id="{C4F55A5F-87B2-4210-A9EC-0FE7EF6DDB81}"/>
                    </a:ext>
                  </a:extLst>
                </p:cNvPr>
                <p:cNvPicPr>
                  <a:picLocks noChangeAspect="1"/>
                </p:cNvPicPr>
                <p:nvPr/>
              </p:nvPicPr>
              <p:blipFill rotWithShape="1">
                <a:blip r:embed="rId5"/>
                <a:srcRect r="3084"/>
                <a:stretch/>
              </p:blipFill>
              <p:spPr>
                <a:xfrm>
                  <a:off x="4844716" y="2924944"/>
                  <a:ext cx="2575892" cy="1066949"/>
                </a:xfrm>
                <a:prstGeom prst="rect">
                  <a:avLst/>
                </a:prstGeom>
              </p:spPr>
            </p:pic>
            <p:pic>
              <p:nvPicPr>
                <p:cNvPr id="14" name="Picture 13">
                  <a:extLst>
                    <a:ext uri="{FF2B5EF4-FFF2-40B4-BE49-F238E27FC236}">
                      <a16:creationId xmlns:a16="http://schemas.microsoft.com/office/drawing/2014/main" id="{8F30D176-1F26-4574-A3AE-DF6724CE75E0}"/>
                    </a:ext>
                  </a:extLst>
                </p:cNvPr>
                <p:cNvPicPr>
                  <a:picLocks noChangeAspect="1"/>
                </p:cNvPicPr>
                <p:nvPr/>
              </p:nvPicPr>
              <p:blipFill>
                <a:blip r:embed="rId6"/>
                <a:stretch>
                  <a:fillRect/>
                </a:stretch>
              </p:blipFill>
              <p:spPr>
                <a:xfrm>
                  <a:off x="4838973" y="3945022"/>
                  <a:ext cx="2581635" cy="2972215"/>
                </a:xfrm>
                <a:prstGeom prst="rect">
                  <a:avLst/>
                </a:prstGeom>
              </p:spPr>
            </p:pic>
          </p:grpSp>
          <p:pic>
            <p:nvPicPr>
              <p:cNvPr id="19" name="Picture 18">
                <a:extLst>
                  <a:ext uri="{FF2B5EF4-FFF2-40B4-BE49-F238E27FC236}">
                    <a16:creationId xmlns:a16="http://schemas.microsoft.com/office/drawing/2014/main" id="{DA39E6D6-5F71-4F33-B2F9-97EF92422C89}"/>
                  </a:ext>
                </a:extLst>
              </p:cNvPr>
              <p:cNvPicPr>
                <a:picLocks noChangeAspect="1"/>
              </p:cNvPicPr>
              <p:nvPr/>
            </p:nvPicPr>
            <p:blipFill rotWithShape="1">
              <a:blip r:embed="rId7"/>
              <a:srcRect l="5932"/>
              <a:stretch/>
            </p:blipFill>
            <p:spPr>
              <a:xfrm>
                <a:off x="9027290" y="2077348"/>
                <a:ext cx="2973366" cy="2269072"/>
              </a:xfrm>
              <a:prstGeom prst="rect">
                <a:avLst/>
              </a:prstGeom>
            </p:spPr>
          </p:pic>
        </p:grpSp>
        <p:sp>
          <p:nvSpPr>
            <p:cNvPr id="93" name="Rectangle: Rounded Corners 92">
              <a:extLst>
                <a:ext uri="{FF2B5EF4-FFF2-40B4-BE49-F238E27FC236}">
                  <a16:creationId xmlns:a16="http://schemas.microsoft.com/office/drawing/2014/main" id="{5887B57B-681F-4AFC-A510-8BB5A325AEEC}"/>
                </a:ext>
              </a:extLst>
            </p:cNvPr>
            <p:cNvSpPr/>
            <p:nvPr/>
          </p:nvSpPr>
          <p:spPr>
            <a:xfrm>
              <a:off x="5930762" y="1809537"/>
              <a:ext cx="6213910" cy="2403187"/>
            </a:xfrm>
            <a:prstGeom prst="roundRect">
              <a:avLst>
                <a:gd name="adj" fmla="val 9723"/>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err="1"/>
            </a:p>
          </p:txBody>
        </p:sp>
      </p:grpSp>
      <p:grpSp>
        <p:nvGrpSpPr>
          <p:cNvPr id="37" name="Group 36">
            <a:extLst>
              <a:ext uri="{FF2B5EF4-FFF2-40B4-BE49-F238E27FC236}">
                <a16:creationId xmlns:a16="http://schemas.microsoft.com/office/drawing/2014/main" id="{C98B6911-FF5D-43E7-9056-26CA6E55DD15}"/>
              </a:ext>
            </a:extLst>
          </p:cNvPr>
          <p:cNvGrpSpPr/>
          <p:nvPr/>
        </p:nvGrpSpPr>
        <p:grpSpPr>
          <a:xfrm>
            <a:off x="7809085" y="4439075"/>
            <a:ext cx="2457265" cy="504475"/>
            <a:chOff x="7798656" y="4467569"/>
            <a:chExt cx="2457265" cy="504475"/>
          </a:xfrm>
        </p:grpSpPr>
        <p:pic>
          <p:nvPicPr>
            <p:cNvPr id="21" name="Picture 20">
              <a:extLst>
                <a:ext uri="{FF2B5EF4-FFF2-40B4-BE49-F238E27FC236}">
                  <a16:creationId xmlns:a16="http://schemas.microsoft.com/office/drawing/2014/main" id="{2B42FB22-101C-4599-82AD-6BFBBEB3B5E1}"/>
                </a:ext>
              </a:extLst>
            </p:cNvPr>
            <p:cNvPicPr>
              <a:picLocks noChangeAspect="1"/>
            </p:cNvPicPr>
            <p:nvPr/>
          </p:nvPicPr>
          <p:blipFill>
            <a:blip r:embed="rId8"/>
            <a:stretch>
              <a:fillRect/>
            </a:stretch>
          </p:blipFill>
          <p:spPr>
            <a:xfrm>
              <a:off x="7846911" y="4484877"/>
              <a:ext cx="2360755" cy="469859"/>
            </a:xfrm>
            <a:prstGeom prst="rect">
              <a:avLst/>
            </a:prstGeom>
          </p:spPr>
        </p:pic>
        <p:sp>
          <p:nvSpPr>
            <p:cNvPr id="94" name="Rectangle: Rounded Corners 93">
              <a:extLst>
                <a:ext uri="{FF2B5EF4-FFF2-40B4-BE49-F238E27FC236}">
                  <a16:creationId xmlns:a16="http://schemas.microsoft.com/office/drawing/2014/main" id="{12364969-3AD7-48C4-8FC6-EC50B8447038}"/>
                </a:ext>
              </a:extLst>
            </p:cNvPr>
            <p:cNvSpPr/>
            <p:nvPr/>
          </p:nvSpPr>
          <p:spPr>
            <a:xfrm>
              <a:off x="7798656" y="4467569"/>
              <a:ext cx="2457265" cy="504475"/>
            </a:xfrm>
            <a:prstGeom prst="roundRect">
              <a:avLst>
                <a:gd name="adj" fmla="val 9723"/>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err="1"/>
            </a:p>
          </p:txBody>
        </p:sp>
      </p:grpSp>
      <p:grpSp>
        <p:nvGrpSpPr>
          <p:cNvPr id="38" name="Group 37">
            <a:extLst>
              <a:ext uri="{FF2B5EF4-FFF2-40B4-BE49-F238E27FC236}">
                <a16:creationId xmlns:a16="http://schemas.microsoft.com/office/drawing/2014/main" id="{82F9CF10-30F9-48AF-A7CC-7062B101402C}"/>
              </a:ext>
            </a:extLst>
          </p:cNvPr>
          <p:cNvGrpSpPr/>
          <p:nvPr/>
        </p:nvGrpSpPr>
        <p:grpSpPr>
          <a:xfrm>
            <a:off x="6320165" y="5155553"/>
            <a:ext cx="5435105" cy="1275400"/>
            <a:chOff x="6349527" y="5155553"/>
            <a:chExt cx="5435105" cy="1275400"/>
          </a:xfrm>
        </p:grpSpPr>
        <p:grpSp>
          <p:nvGrpSpPr>
            <p:cNvPr id="34" name="Group 33">
              <a:extLst>
                <a:ext uri="{FF2B5EF4-FFF2-40B4-BE49-F238E27FC236}">
                  <a16:creationId xmlns:a16="http://schemas.microsoft.com/office/drawing/2014/main" id="{712E12DA-CB43-4C1A-9866-8734870251A9}"/>
                </a:ext>
              </a:extLst>
            </p:cNvPr>
            <p:cNvGrpSpPr/>
            <p:nvPr/>
          </p:nvGrpSpPr>
          <p:grpSpPr>
            <a:xfrm>
              <a:off x="6428424" y="5227103"/>
              <a:ext cx="5277310" cy="1132300"/>
              <a:chOff x="6396969" y="5204407"/>
              <a:chExt cx="5277310" cy="1132300"/>
            </a:xfrm>
          </p:grpSpPr>
          <p:pic>
            <p:nvPicPr>
              <p:cNvPr id="23" name="Picture 22">
                <a:extLst>
                  <a:ext uri="{FF2B5EF4-FFF2-40B4-BE49-F238E27FC236}">
                    <a16:creationId xmlns:a16="http://schemas.microsoft.com/office/drawing/2014/main" id="{D7A64E16-D0A2-4B21-AA7C-834EE7126A30}"/>
                  </a:ext>
                </a:extLst>
              </p:cNvPr>
              <p:cNvPicPr>
                <a:picLocks noChangeAspect="1"/>
              </p:cNvPicPr>
              <p:nvPr/>
            </p:nvPicPr>
            <p:blipFill>
              <a:blip r:embed="rId9"/>
              <a:stretch>
                <a:fillRect/>
              </a:stretch>
            </p:blipFill>
            <p:spPr>
              <a:xfrm>
                <a:off x="7583077" y="5204407"/>
                <a:ext cx="2905095" cy="320878"/>
              </a:xfrm>
              <a:prstGeom prst="rect">
                <a:avLst/>
              </a:prstGeom>
            </p:spPr>
          </p:pic>
          <p:pic>
            <p:nvPicPr>
              <p:cNvPr id="25" name="Picture 24">
                <a:extLst>
                  <a:ext uri="{FF2B5EF4-FFF2-40B4-BE49-F238E27FC236}">
                    <a16:creationId xmlns:a16="http://schemas.microsoft.com/office/drawing/2014/main" id="{2951F1BE-38E1-436B-BBA3-872D5BB60AF4}"/>
                  </a:ext>
                </a:extLst>
              </p:cNvPr>
              <p:cNvPicPr>
                <a:picLocks noChangeAspect="1"/>
              </p:cNvPicPr>
              <p:nvPr/>
            </p:nvPicPr>
            <p:blipFill>
              <a:blip r:embed="rId10"/>
              <a:stretch>
                <a:fillRect/>
              </a:stretch>
            </p:blipFill>
            <p:spPr>
              <a:xfrm>
                <a:off x="6969967" y="5578602"/>
                <a:ext cx="4131314" cy="229199"/>
              </a:xfrm>
              <a:prstGeom prst="rect">
                <a:avLst/>
              </a:prstGeom>
            </p:spPr>
          </p:pic>
          <p:pic>
            <p:nvPicPr>
              <p:cNvPr id="27" name="Picture 26">
                <a:extLst>
                  <a:ext uri="{FF2B5EF4-FFF2-40B4-BE49-F238E27FC236}">
                    <a16:creationId xmlns:a16="http://schemas.microsoft.com/office/drawing/2014/main" id="{514F7056-FDCE-4BAB-B67C-3EA71DF9F716}"/>
                  </a:ext>
                </a:extLst>
              </p:cNvPr>
              <p:cNvPicPr>
                <a:picLocks noChangeAspect="1"/>
              </p:cNvPicPr>
              <p:nvPr/>
            </p:nvPicPr>
            <p:blipFill>
              <a:blip r:embed="rId11"/>
              <a:stretch>
                <a:fillRect/>
              </a:stretch>
            </p:blipFill>
            <p:spPr>
              <a:xfrm>
                <a:off x="6396969" y="5861119"/>
                <a:ext cx="5277310" cy="475588"/>
              </a:xfrm>
              <a:prstGeom prst="rect">
                <a:avLst/>
              </a:prstGeom>
            </p:spPr>
          </p:pic>
        </p:grpSp>
        <p:sp>
          <p:nvSpPr>
            <p:cNvPr id="97" name="Rectangle: Rounded Corners 96">
              <a:extLst>
                <a:ext uri="{FF2B5EF4-FFF2-40B4-BE49-F238E27FC236}">
                  <a16:creationId xmlns:a16="http://schemas.microsoft.com/office/drawing/2014/main" id="{2A81A195-2676-44C4-896D-689E59A38CEC}"/>
                </a:ext>
              </a:extLst>
            </p:cNvPr>
            <p:cNvSpPr/>
            <p:nvPr/>
          </p:nvSpPr>
          <p:spPr>
            <a:xfrm>
              <a:off x="6349527" y="5155553"/>
              <a:ext cx="5435105" cy="1275400"/>
            </a:xfrm>
            <a:prstGeom prst="roundRect">
              <a:avLst>
                <a:gd name="adj" fmla="val 9723"/>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err="1"/>
            </a:p>
          </p:txBody>
        </p:sp>
      </p:grpSp>
      <p:sp>
        <p:nvSpPr>
          <p:cNvPr id="98" name="Oval 97">
            <a:extLst>
              <a:ext uri="{FF2B5EF4-FFF2-40B4-BE49-F238E27FC236}">
                <a16:creationId xmlns:a16="http://schemas.microsoft.com/office/drawing/2014/main" id="{E7156280-6B7B-4263-AB17-22F35BB5C7C3}"/>
              </a:ext>
            </a:extLst>
          </p:cNvPr>
          <p:cNvSpPr/>
          <p:nvPr/>
        </p:nvSpPr>
        <p:spPr>
          <a:xfrm>
            <a:off x="6877493" y="237857"/>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1</a:t>
            </a:r>
          </a:p>
        </p:txBody>
      </p:sp>
      <p:sp>
        <p:nvSpPr>
          <p:cNvPr id="99" name="Oval 98">
            <a:extLst>
              <a:ext uri="{FF2B5EF4-FFF2-40B4-BE49-F238E27FC236}">
                <a16:creationId xmlns:a16="http://schemas.microsoft.com/office/drawing/2014/main" id="{1CC2D145-0795-41DD-8639-5A50A568CAFD}"/>
              </a:ext>
            </a:extLst>
          </p:cNvPr>
          <p:cNvSpPr/>
          <p:nvPr/>
        </p:nvSpPr>
        <p:spPr>
          <a:xfrm>
            <a:off x="7665085" y="4312383"/>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3</a:t>
            </a:r>
          </a:p>
        </p:txBody>
      </p:sp>
      <p:sp>
        <p:nvSpPr>
          <p:cNvPr id="105" name="Oval 104">
            <a:extLst>
              <a:ext uri="{FF2B5EF4-FFF2-40B4-BE49-F238E27FC236}">
                <a16:creationId xmlns:a16="http://schemas.microsoft.com/office/drawing/2014/main" id="{AF5F8729-7120-4FC0-A214-0E201FF45A95}"/>
              </a:ext>
            </a:extLst>
          </p:cNvPr>
          <p:cNvSpPr/>
          <p:nvPr/>
        </p:nvSpPr>
        <p:spPr>
          <a:xfrm>
            <a:off x="5831480" y="1706146"/>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2</a:t>
            </a:r>
          </a:p>
        </p:txBody>
      </p:sp>
      <p:sp>
        <p:nvSpPr>
          <p:cNvPr id="106" name="Oval 105">
            <a:extLst>
              <a:ext uri="{FF2B5EF4-FFF2-40B4-BE49-F238E27FC236}">
                <a16:creationId xmlns:a16="http://schemas.microsoft.com/office/drawing/2014/main" id="{64B7EFC1-B1A7-4EAA-A519-F90F8E046CAD}"/>
              </a:ext>
            </a:extLst>
          </p:cNvPr>
          <p:cNvSpPr/>
          <p:nvPr/>
        </p:nvSpPr>
        <p:spPr>
          <a:xfrm>
            <a:off x="6205527" y="5042577"/>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4</a:t>
            </a:r>
          </a:p>
        </p:txBody>
      </p:sp>
      <p:grpSp>
        <p:nvGrpSpPr>
          <p:cNvPr id="9" name="Group 8">
            <a:extLst>
              <a:ext uri="{FF2B5EF4-FFF2-40B4-BE49-F238E27FC236}">
                <a16:creationId xmlns:a16="http://schemas.microsoft.com/office/drawing/2014/main" id="{CC31E096-CF07-4BAD-9BB4-326F2C912DFC}"/>
              </a:ext>
            </a:extLst>
          </p:cNvPr>
          <p:cNvGrpSpPr/>
          <p:nvPr/>
        </p:nvGrpSpPr>
        <p:grpSpPr>
          <a:xfrm>
            <a:off x="129947" y="2051718"/>
            <a:ext cx="5423684" cy="4329610"/>
            <a:chOff x="129947" y="2051718"/>
            <a:chExt cx="5423684" cy="4329610"/>
          </a:xfrm>
        </p:grpSpPr>
        <p:grpSp>
          <p:nvGrpSpPr>
            <p:cNvPr id="7" name="Group 6">
              <a:extLst>
                <a:ext uri="{FF2B5EF4-FFF2-40B4-BE49-F238E27FC236}">
                  <a16:creationId xmlns:a16="http://schemas.microsoft.com/office/drawing/2014/main" id="{F21FFF33-65B6-4126-B55E-508CDD5D8B69}"/>
                </a:ext>
              </a:extLst>
            </p:cNvPr>
            <p:cNvGrpSpPr/>
            <p:nvPr/>
          </p:nvGrpSpPr>
          <p:grpSpPr>
            <a:xfrm>
              <a:off x="129947" y="2051718"/>
              <a:ext cx="5416362" cy="664572"/>
              <a:chOff x="137269" y="2051718"/>
              <a:chExt cx="5694211" cy="664572"/>
            </a:xfrm>
          </p:grpSpPr>
          <p:sp>
            <p:nvSpPr>
              <p:cNvPr id="64" name="Rectangle: Rounded Corners 63">
                <a:extLst>
                  <a:ext uri="{FF2B5EF4-FFF2-40B4-BE49-F238E27FC236}">
                    <a16:creationId xmlns:a16="http://schemas.microsoft.com/office/drawing/2014/main" id="{65A5E703-357F-4EF5-B517-4985A9130901}"/>
                  </a:ext>
                </a:extLst>
              </p:cNvPr>
              <p:cNvSpPr/>
              <p:nvPr/>
            </p:nvSpPr>
            <p:spPr>
              <a:xfrm>
                <a:off x="281268" y="2198973"/>
                <a:ext cx="5550212" cy="517317"/>
              </a:xfrm>
              <a:prstGeom prst="roundRect">
                <a:avLst>
                  <a:gd name="adj" fmla="val 9723"/>
                </a:avLst>
              </a:prstGeom>
              <a:solidFill>
                <a:schemeClr val="bg1">
                  <a:lumMod val="8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rtlCol="0" anchor="ctr"/>
              <a:lstStyle/>
              <a:p>
                <a:pPr marL="285750" indent="-285750">
                  <a:buFont typeface="Arial" panose="020B0604020202020204" pitchFamily="34" charset="0"/>
                  <a:buChar char="•"/>
                </a:pPr>
                <a:r>
                  <a:rPr lang="en-US" sz="1200" dirty="0">
                    <a:solidFill>
                      <a:schemeClr val="tx1"/>
                    </a:solidFill>
                  </a:rPr>
                  <a:t>Make a GET response to the SpaceX REST API</a:t>
                </a:r>
              </a:p>
              <a:p>
                <a:pPr marL="285750" indent="-285750">
                  <a:buFont typeface="Arial" panose="020B0604020202020204" pitchFamily="34" charset="0"/>
                  <a:buChar char="•"/>
                </a:pPr>
                <a:r>
                  <a:rPr lang="en-US" sz="1200" dirty="0">
                    <a:solidFill>
                      <a:schemeClr val="tx1"/>
                    </a:solidFill>
                  </a:rPr>
                  <a:t>Convert the response to a .json file then to a Pandas DataFrame</a:t>
                </a:r>
              </a:p>
            </p:txBody>
          </p:sp>
          <p:sp>
            <p:nvSpPr>
              <p:cNvPr id="65" name="Oval 64">
                <a:extLst>
                  <a:ext uri="{FF2B5EF4-FFF2-40B4-BE49-F238E27FC236}">
                    <a16:creationId xmlns:a16="http://schemas.microsoft.com/office/drawing/2014/main" id="{FD57F5A6-0768-4894-BEB3-23DC34CCF171}"/>
                  </a:ext>
                </a:extLst>
              </p:cNvPr>
              <p:cNvSpPr/>
              <p:nvPr/>
            </p:nvSpPr>
            <p:spPr>
              <a:xfrm>
                <a:off x="137269" y="2051718"/>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1</a:t>
                </a:r>
              </a:p>
            </p:txBody>
          </p:sp>
        </p:grpSp>
        <p:grpSp>
          <p:nvGrpSpPr>
            <p:cNvPr id="71" name="Group 70">
              <a:extLst>
                <a:ext uri="{FF2B5EF4-FFF2-40B4-BE49-F238E27FC236}">
                  <a16:creationId xmlns:a16="http://schemas.microsoft.com/office/drawing/2014/main" id="{A12783AC-107E-405B-AE46-76495AA5CA2F}"/>
                </a:ext>
              </a:extLst>
            </p:cNvPr>
            <p:cNvGrpSpPr/>
            <p:nvPr/>
          </p:nvGrpSpPr>
          <p:grpSpPr>
            <a:xfrm>
              <a:off x="129947" y="3035878"/>
              <a:ext cx="5423684" cy="1099636"/>
              <a:chOff x="137269" y="2051718"/>
              <a:chExt cx="5423684" cy="1099636"/>
            </a:xfrm>
          </p:grpSpPr>
          <p:sp>
            <p:nvSpPr>
              <p:cNvPr id="72" name="Rectangle: Rounded Corners 71">
                <a:extLst>
                  <a:ext uri="{FF2B5EF4-FFF2-40B4-BE49-F238E27FC236}">
                    <a16:creationId xmlns:a16="http://schemas.microsoft.com/office/drawing/2014/main" id="{DC1BC811-1AB8-44D5-AE89-6B3B0BEE0976}"/>
                  </a:ext>
                </a:extLst>
              </p:cNvPr>
              <p:cNvSpPr/>
              <p:nvPr/>
            </p:nvSpPr>
            <p:spPr>
              <a:xfrm>
                <a:off x="281268" y="2198973"/>
                <a:ext cx="5279685" cy="952381"/>
              </a:xfrm>
              <a:prstGeom prst="roundRect">
                <a:avLst>
                  <a:gd name="adj" fmla="val 9723"/>
                </a:avLst>
              </a:prstGeom>
              <a:solidFill>
                <a:schemeClr val="bg1">
                  <a:lumMod val="8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rtlCol="0" anchor="ctr"/>
              <a:lstStyle/>
              <a:p>
                <a:pPr marL="285750" indent="-285750">
                  <a:buFont typeface="Arial" panose="020B0604020202020204" pitchFamily="34" charset="0"/>
                  <a:buChar char="•"/>
                </a:pPr>
                <a:r>
                  <a:rPr lang="en-GB" sz="1200" dirty="0">
                    <a:solidFill>
                      <a:schemeClr val="tx1"/>
                    </a:solidFill>
                  </a:rPr>
                  <a:t>Use custom logic to clean the data </a:t>
                </a:r>
                <a:r>
                  <a:rPr lang="en-GB" sz="1200" dirty="0">
                    <a:solidFill>
                      <a:schemeClr val="accent1"/>
                    </a:solidFill>
                  </a:rPr>
                  <a:t>(see Appendix)</a:t>
                </a:r>
              </a:p>
              <a:p>
                <a:pPr marL="285750" indent="-285750">
                  <a:buFont typeface="Arial" panose="020B0604020202020204" pitchFamily="34" charset="0"/>
                  <a:buChar char="•"/>
                </a:pPr>
                <a:r>
                  <a:rPr lang="en-GB" sz="1200" dirty="0">
                    <a:solidFill>
                      <a:schemeClr val="tx1"/>
                    </a:solidFill>
                  </a:rPr>
                  <a:t>Define lists for data to be stored in</a:t>
                </a:r>
              </a:p>
              <a:p>
                <a:pPr marL="285750" indent="-285750">
                  <a:buFont typeface="Arial" panose="020B0604020202020204" pitchFamily="34" charset="0"/>
                  <a:buChar char="•"/>
                </a:pPr>
                <a:r>
                  <a:rPr lang="en-GB" sz="1200" dirty="0">
                    <a:solidFill>
                      <a:schemeClr val="tx1"/>
                    </a:solidFill>
                  </a:rPr>
                  <a:t>Call custom functions </a:t>
                </a:r>
                <a:r>
                  <a:rPr lang="en-GB" sz="1200" dirty="0">
                    <a:solidFill>
                      <a:schemeClr val="accent1"/>
                    </a:solidFill>
                  </a:rPr>
                  <a:t>(see Appendix) </a:t>
                </a:r>
                <a:r>
                  <a:rPr lang="en-GB" sz="1200" dirty="0">
                    <a:solidFill>
                      <a:schemeClr val="tx1"/>
                    </a:solidFill>
                  </a:rPr>
                  <a:t>to retrieve data and fill the lists</a:t>
                </a:r>
              </a:p>
              <a:p>
                <a:pPr marL="285750" indent="-285750">
                  <a:buFont typeface="Arial" panose="020B0604020202020204" pitchFamily="34" charset="0"/>
                  <a:buChar char="•"/>
                </a:pPr>
                <a:r>
                  <a:rPr lang="en-GB" sz="1200" dirty="0">
                    <a:solidFill>
                      <a:schemeClr val="tx1"/>
                    </a:solidFill>
                  </a:rPr>
                  <a:t>Use these lists as values in a dictionary and construct the dataset </a:t>
                </a:r>
              </a:p>
            </p:txBody>
          </p:sp>
          <p:sp>
            <p:nvSpPr>
              <p:cNvPr id="73" name="Oval 72">
                <a:extLst>
                  <a:ext uri="{FF2B5EF4-FFF2-40B4-BE49-F238E27FC236}">
                    <a16:creationId xmlns:a16="http://schemas.microsoft.com/office/drawing/2014/main" id="{36B7E9F0-44CA-4F36-ADA8-156F71E52419}"/>
                  </a:ext>
                </a:extLst>
              </p:cNvPr>
              <p:cNvSpPr/>
              <p:nvPr/>
            </p:nvSpPr>
            <p:spPr>
              <a:xfrm>
                <a:off x="137269" y="2051718"/>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2</a:t>
                </a:r>
              </a:p>
            </p:txBody>
          </p:sp>
        </p:grpSp>
        <p:grpSp>
          <p:nvGrpSpPr>
            <p:cNvPr id="74" name="Group 73">
              <a:extLst>
                <a:ext uri="{FF2B5EF4-FFF2-40B4-BE49-F238E27FC236}">
                  <a16:creationId xmlns:a16="http://schemas.microsoft.com/office/drawing/2014/main" id="{4602B558-EDB7-4511-8362-1C6AE3BC95E6}"/>
                </a:ext>
              </a:extLst>
            </p:cNvPr>
            <p:cNvGrpSpPr/>
            <p:nvPr/>
          </p:nvGrpSpPr>
          <p:grpSpPr>
            <a:xfrm>
              <a:off x="129947" y="4455102"/>
              <a:ext cx="5423684" cy="507002"/>
              <a:chOff x="137269" y="2051718"/>
              <a:chExt cx="5423684" cy="507002"/>
            </a:xfrm>
          </p:grpSpPr>
          <p:sp>
            <p:nvSpPr>
              <p:cNvPr id="75" name="Rectangle: Rounded Corners 74">
                <a:extLst>
                  <a:ext uri="{FF2B5EF4-FFF2-40B4-BE49-F238E27FC236}">
                    <a16:creationId xmlns:a16="http://schemas.microsoft.com/office/drawing/2014/main" id="{1C6252E2-606D-4907-8C99-DEA8C3F3654C}"/>
                  </a:ext>
                </a:extLst>
              </p:cNvPr>
              <p:cNvSpPr/>
              <p:nvPr/>
            </p:nvSpPr>
            <p:spPr>
              <a:xfrm>
                <a:off x="281268" y="2198974"/>
                <a:ext cx="5279685" cy="359746"/>
              </a:xfrm>
              <a:prstGeom prst="roundRect">
                <a:avLst>
                  <a:gd name="adj" fmla="val 9723"/>
                </a:avLst>
              </a:prstGeom>
              <a:solidFill>
                <a:schemeClr val="bg1">
                  <a:lumMod val="8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rtlCol="0" anchor="ctr"/>
              <a:lstStyle/>
              <a:p>
                <a:pPr marL="285750" indent="-285750">
                  <a:buFont typeface="Arial" panose="020B0604020202020204" pitchFamily="34" charset="0"/>
                  <a:buChar char="•"/>
                </a:pPr>
                <a:r>
                  <a:rPr lang="en-GB" sz="1200" dirty="0">
                    <a:solidFill>
                      <a:schemeClr val="tx1"/>
                    </a:solidFill>
                  </a:rPr>
                  <a:t>Create a Pandas DataFrame from the constructed dictionary dataset</a:t>
                </a:r>
              </a:p>
            </p:txBody>
          </p:sp>
          <p:sp>
            <p:nvSpPr>
              <p:cNvPr id="76" name="Oval 75">
                <a:extLst>
                  <a:ext uri="{FF2B5EF4-FFF2-40B4-BE49-F238E27FC236}">
                    <a16:creationId xmlns:a16="http://schemas.microsoft.com/office/drawing/2014/main" id="{733A18F6-5932-4DE6-B681-CE6A21D572FA}"/>
                  </a:ext>
                </a:extLst>
              </p:cNvPr>
              <p:cNvSpPr/>
              <p:nvPr/>
            </p:nvSpPr>
            <p:spPr>
              <a:xfrm>
                <a:off x="137269" y="2051718"/>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3</a:t>
                </a:r>
              </a:p>
            </p:txBody>
          </p:sp>
        </p:grpSp>
        <p:grpSp>
          <p:nvGrpSpPr>
            <p:cNvPr id="77" name="Group 76">
              <a:extLst>
                <a:ext uri="{FF2B5EF4-FFF2-40B4-BE49-F238E27FC236}">
                  <a16:creationId xmlns:a16="http://schemas.microsoft.com/office/drawing/2014/main" id="{81FA3418-D807-4483-9363-C1DAFE87537B}"/>
                </a:ext>
              </a:extLst>
            </p:cNvPr>
            <p:cNvGrpSpPr/>
            <p:nvPr/>
          </p:nvGrpSpPr>
          <p:grpSpPr>
            <a:xfrm>
              <a:off x="129947" y="5281692"/>
              <a:ext cx="5423684" cy="1099636"/>
              <a:chOff x="137269" y="2051718"/>
              <a:chExt cx="5423684" cy="1099636"/>
            </a:xfrm>
          </p:grpSpPr>
          <p:sp>
            <p:nvSpPr>
              <p:cNvPr id="78" name="Rectangle: Rounded Corners 77">
                <a:extLst>
                  <a:ext uri="{FF2B5EF4-FFF2-40B4-BE49-F238E27FC236}">
                    <a16:creationId xmlns:a16="http://schemas.microsoft.com/office/drawing/2014/main" id="{BD331684-A308-4CCB-8AE8-62715ED400F4}"/>
                  </a:ext>
                </a:extLst>
              </p:cNvPr>
              <p:cNvSpPr/>
              <p:nvPr/>
            </p:nvSpPr>
            <p:spPr>
              <a:xfrm>
                <a:off x="281268" y="2198973"/>
                <a:ext cx="5279685" cy="952381"/>
              </a:xfrm>
              <a:prstGeom prst="roundRect">
                <a:avLst>
                  <a:gd name="adj" fmla="val 9723"/>
                </a:avLst>
              </a:prstGeom>
              <a:solidFill>
                <a:schemeClr val="bg1">
                  <a:lumMod val="8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rtlCol="0" anchor="ctr"/>
              <a:lstStyle/>
              <a:p>
                <a:pPr marL="285750" indent="-285750">
                  <a:buFont typeface="Arial" panose="020B0604020202020204" pitchFamily="34" charset="0"/>
                  <a:buChar char="•"/>
                </a:pPr>
                <a:r>
                  <a:rPr lang="en-GB" sz="1200" dirty="0">
                    <a:solidFill>
                      <a:schemeClr val="tx1"/>
                    </a:solidFill>
                  </a:rPr>
                  <a:t>Filter the DataFrame to only include Falcon 9 launches</a:t>
                </a:r>
              </a:p>
              <a:p>
                <a:pPr marL="285750" indent="-285750">
                  <a:buFont typeface="Arial" panose="020B0604020202020204" pitchFamily="34" charset="0"/>
                  <a:buChar char="•"/>
                </a:pPr>
                <a:r>
                  <a:rPr lang="en-GB" sz="1200" dirty="0">
                    <a:solidFill>
                      <a:schemeClr val="tx1"/>
                    </a:solidFill>
                  </a:rPr>
                  <a:t>Reset the FlightNumber column</a:t>
                </a:r>
              </a:p>
              <a:p>
                <a:pPr marL="285750" indent="-285750">
                  <a:buFont typeface="Arial" panose="020B0604020202020204" pitchFamily="34" charset="0"/>
                  <a:buChar char="•"/>
                </a:pPr>
                <a:r>
                  <a:rPr lang="en-GB" sz="1200" dirty="0">
                    <a:solidFill>
                      <a:schemeClr val="tx1"/>
                    </a:solidFill>
                  </a:rPr>
                  <a:t>Replace missing values of PayloadMass with the mean PayloadMass value</a:t>
                </a:r>
              </a:p>
            </p:txBody>
          </p:sp>
          <p:sp>
            <p:nvSpPr>
              <p:cNvPr id="79" name="Oval 78">
                <a:extLst>
                  <a:ext uri="{FF2B5EF4-FFF2-40B4-BE49-F238E27FC236}">
                    <a16:creationId xmlns:a16="http://schemas.microsoft.com/office/drawing/2014/main" id="{5BE57BA1-DE81-4A82-9DE8-7E7F7A170213}"/>
                  </a:ext>
                </a:extLst>
              </p:cNvPr>
              <p:cNvSpPr/>
              <p:nvPr/>
            </p:nvSpPr>
            <p:spPr>
              <a:xfrm>
                <a:off x="137269" y="2051718"/>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4</a:t>
                </a:r>
              </a:p>
            </p:txBody>
          </p:sp>
        </p:grpSp>
      </p:grpSp>
      <p:sp>
        <p:nvSpPr>
          <p:cNvPr id="81" name="TextBox 80">
            <a:extLst>
              <a:ext uri="{FF2B5EF4-FFF2-40B4-BE49-F238E27FC236}">
                <a16:creationId xmlns:a16="http://schemas.microsoft.com/office/drawing/2014/main" id="{BD94C877-BB54-423D-BFB8-3013BA1E88AE}"/>
              </a:ext>
            </a:extLst>
          </p:cNvPr>
          <p:cNvSpPr txBox="1"/>
          <p:nvPr/>
        </p:nvSpPr>
        <p:spPr>
          <a:xfrm>
            <a:off x="11064552" y="6487452"/>
            <a:ext cx="894797" cy="253916"/>
          </a:xfrm>
          <a:prstGeom prst="rect">
            <a:avLst/>
          </a:prstGeom>
          <a:noFill/>
        </p:spPr>
        <p:txBody>
          <a:bodyPr wrap="none" rtlCol="0">
            <a:spAutoFit/>
          </a:bodyPr>
          <a:lstStyle/>
          <a:p>
            <a:r>
              <a:rPr lang="en-GB" sz="1000" dirty="0">
                <a:hlinkClick r:id="rId12"/>
              </a:rPr>
              <a:t>GitHub Link</a:t>
            </a:r>
            <a:endParaRPr lang="en-GB" sz="1000" dirty="0"/>
          </a:p>
        </p:txBody>
      </p:sp>
    </p:spTree>
    <p:extLst>
      <p:ext uri="{BB962C8B-B14F-4D97-AF65-F5344CB8AC3E}">
        <p14:creationId xmlns:p14="http://schemas.microsoft.com/office/powerpoint/2010/main" val="20202062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B37705CB-E1C2-4BF4-9E9D-C843ED679950}"/>
              </a:ext>
            </a:extLst>
          </p:cNvPr>
          <p:cNvSpPr/>
          <p:nvPr/>
        </p:nvSpPr>
        <p:spPr>
          <a:xfrm>
            <a:off x="7921216" y="2000852"/>
            <a:ext cx="1991208" cy="386627"/>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p>
        </p:txBody>
      </p:sp>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US" dirty="0"/>
              <a:t>DATA COLLECTION – </a:t>
            </a:r>
            <a:r>
              <a:rPr lang="en-US" dirty="0">
                <a:solidFill>
                  <a:schemeClr val="accent2"/>
                </a:solidFill>
              </a:rPr>
              <a:t>WEB SCRAPING</a:t>
            </a:r>
            <a:endParaRPr lang="en-US" dirty="0"/>
          </a:p>
        </p:txBody>
      </p:sp>
      <p:sp>
        <p:nvSpPr>
          <p:cNvPr id="47" name="TextBox 46">
            <a:extLst>
              <a:ext uri="{FF2B5EF4-FFF2-40B4-BE49-F238E27FC236}">
                <a16:creationId xmlns:a16="http://schemas.microsoft.com/office/drawing/2014/main" id="{A4A44B8E-D348-4CB3-83E2-601D9AC90427}"/>
              </a:ext>
            </a:extLst>
          </p:cNvPr>
          <p:cNvSpPr txBox="1"/>
          <p:nvPr/>
        </p:nvSpPr>
        <p:spPr>
          <a:xfrm>
            <a:off x="154062" y="1052736"/>
            <a:ext cx="5709861" cy="830997"/>
          </a:xfrm>
          <a:prstGeom prst="rect">
            <a:avLst/>
          </a:prstGeom>
          <a:noFill/>
        </p:spPr>
        <p:txBody>
          <a:bodyPr wrap="square">
            <a:spAutoFit/>
          </a:bodyPr>
          <a:lstStyle/>
          <a:p>
            <a:r>
              <a:rPr lang="en-GB" sz="1600" dirty="0">
                <a:solidFill>
                  <a:schemeClr val="bg1"/>
                </a:solidFill>
              </a:rPr>
              <a:t>Web scraping to collect Falcon 9 historical launch records from a Wikipedia page titled List of Falcon 9 and Falcon Heavy launches.</a:t>
            </a:r>
            <a:endParaRPr lang="en-US" sz="1600" dirty="0">
              <a:solidFill>
                <a:schemeClr val="bg1"/>
              </a:solidFill>
            </a:endParaRPr>
          </a:p>
        </p:txBody>
      </p:sp>
      <p:grpSp>
        <p:nvGrpSpPr>
          <p:cNvPr id="85" name="Group 84">
            <a:extLst>
              <a:ext uri="{FF2B5EF4-FFF2-40B4-BE49-F238E27FC236}">
                <a16:creationId xmlns:a16="http://schemas.microsoft.com/office/drawing/2014/main" id="{63EAAE0C-AD15-43D9-AB32-6192AE475489}"/>
              </a:ext>
            </a:extLst>
          </p:cNvPr>
          <p:cNvGrpSpPr/>
          <p:nvPr/>
        </p:nvGrpSpPr>
        <p:grpSpPr>
          <a:xfrm>
            <a:off x="5916030" y="862533"/>
            <a:ext cx="5856554" cy="920721"/>
            <a:chOff x="5916030" y="862533"/>
            <a:chExt cx="5856554" cy="920721"/>
          </a:xfrm>
        </p:grpSpPr>
        <p:grpSp>
          <p:nvGrpSpPr>
            <p:cNvPr id="55" name="Group 54">
              <a:extLst>
                <a:ext uri="{FF2B5EF4-FFF2-40B4-BE49-F238E27FC236}">
                  <a16:creationId xmlns:a16="http://schemas.microsoft.com/office/drawing/2014/main" id="{48B459F7-1B9F-459C-BC06-767291EFDCD1}"/>
                </a:ext>
              </a:extLst>
            </p:cNvPr>
            <p:cNvGrpSpPr/>
            <p:nvPr/>
          </p:nvGrpSpPr>
          <p:grpSpPr>
            <a:xfrm>
              <a:off x="6168008" y="980728"/>
              <a:ext cx="5604576" cy="802526"/>
              <a:chOff x="6192442" y="859995"/>
              <a:chExt cx="5952229" cy="846406"/>
            </a:xfrm>
          </p:grpSpPr>
          <p:pic>
            <p:nvPicPr>
              <p:cNvPr id="18" name="Picture 17">
                <a:extLst>
                  <a:ext uri="{FF2B5EF4-FFF2-40B4-BE49-F238E27FC236}">
                    <a16:creationId xmlns:a16="http://schemas.microsoft.com/office/drawing/2014/main" id="{62A782CB-FBF8-480B-9344-F1A3121A289C}"/>
                  </a:ext>
                </a:extLst>
              </p:cNvPr>
              <p:cNvPicPr>
                <a:picLocks noChangeAspect="1"/>
              </p:cNvPicPr>
              <p:nvPr/>
            </p:nvPicPr>
            <p:blipFill rotWithShape="1">
              <a:blip r:embed="rId2"/>
              <a:srcRect l="3419"/>
              <a:stretch/>
            </p:blipFill>
            <p:spPr>
              <a:xfrm>
                <a:off x="6192442" y="859995"/>
                <a:ext cx="5952229" cy="31926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8" name="Picture 27">
                <a:extLst>
                  <a:ext uri="{FF2B5EF4-FFF2-40B4-BE49-F238E27FC236}">
                    <a16:creationId xmlns:a16="http://schemas.microsoft.com/office/drawing/2014/main" id="{994D50CC-53FA-4221-81D3-C6F344821353}"/>
                  </a:ext>
                </a:extLst>
              </p:cNvPr>
              <p:cNvPicPr>
                <a:picLocks noChangeAspect="1"/>
              </p:cNvPicPr>
              <p:nvPr/>
            </p:nvPicPr>
            <p:blipFill>
              <a:blip r:embed="rId3"/>
              <a:stretch>
                <a:fillRect/>
              </a:stretch>
            </p:blipFill>
            <p:spPr>
              <a:xfrm>
                <a:off x="7568986" y="1153391"/>
                <a:ext cx="2993092" cy="55301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sp>
          <p:nvSpPr>
            <p:cNvPr id="63" name="Oval 62">
              <a:extLst>
                <a:ext uri="{FF2B5EF4-FFF2-40B4-BE49-F238E27FC236}">
                  <a16:creationId xmlns:a16="http://schemas.microsoft.com/office/drawing/2014/main" id="{BBB7E310-5744-44CD-9D4B-B79E10657BBC}"/>
                </a:ext>
              </a:extLst>
            </p:cNvPr>
            <p:cNvSpPr/>
            <p:nvPr/>
          </p:nvSpPr>
          <p:spPr>
            <a:xfrm>
              <a:off x="5916030" y="862533"/>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1</a:t>
              </a:r>
            </a:p>
          </p:txBody>
        </p:sp>
      </p:grpSp>
      <p:grpSp>
        <p:nvGrpSpPr>
          <p:cNvPr id="56" name="Group 55">
            <a:extLst>
              <a:ext uri="{FF2B5EF4-FFF2-40B4-BE49-F238E27FC236}">
                <a16:creationId xmlns:a16="http://schemas.microsoft.com/office/drawing/2014/main" id="{C44FE2AD-8293-4A18-9CD6-4214211CE245}"/>
              </a:ext>
            </a:extLst>
          </p:cNvPr>
          <p:cNvGrpSpPr/>
          <p:nvPr/>
        </p:nvGrpSpPr>
        <p:grpSpPr>
          <a:xfrm>
            <a:off x="8013015" y="2055091"/>
            <a:ext cx="1849112" cy="310813"/>
            <a:chOff x="7926045" y="1949064"/>
            <a:chExt cx="1963813" cy="327808"/>
          </a:xfrm>
        </p:grpSpPr>
        <p:pic>
          <p:nvPicPr>
            <p:cNvPr id="39" name="Picture 38">
              <a:extLst>
                <a:ext uri="{FF2B5EF4-FFF2-40B4-BE49-F238E27FC236}">
                  <a16:creationId xmlns:a16="http://schemas.microsoft.com/office/drawing/2014/main" id="{FBADA638-DD2C-45D4-97B8-F549079015B2}"/>
                </a:ext>
              </a:extLst>
            </p:cNvPr>
            <p:cNvPicPr>
              <a:picLocks noChangeAspect="1"/>
            </p:cNvPicPr>
            <p:nvPr/>
          </p:nvPicPr>
          <p:blipFill>
            <a:blip r:embed="rId4"/>
            <a:stretch>
              <a:fillRect/>
            </a:stretch>
          </p:blipFill>
          <p:spPr>
            <a:xfrm>
              <a:off x="7926045" y="1949064"/>
              <a:ext cx="1963813" cy="143975"/>
            </a:xfrm>
            <a:prstGeom prst="rect">
              <a:avLst/>
            </a:prstGeom>
            <a:ln>
              <a:noFill/>
            </a:ln>
            <a:effectLst>
              <a:outerShdw blurRad="292100" dist="139700" dir="2700000" algn="tl" rotWithShape="0">
                <a:srgbClr val="333333">
                  <a:alpha val="65000"/>
                </a:srgbClr>
              </a:outerShdw>
            </a:effectLst>
          </p:spPr>
        </p:pic>
        <p:pic>
          <p:nvPicPr>
            <p:cNvPr id="48" name="Picture 47">
              <a:extLst>
                <a:ext uri="{FF2B5EF4-FFF2-40B4-BE49-F238E27FC236}">
                  <a16:creationId xmlns:a16="http://schemas.microsoft.com/office/drawing/2014/main" id="{B0121EAB-24D4-4312-8BC0-A550484A2B3F}"/>
                </a:ext>
              </a:extLst>
            </p:cNvPr>
            <p:cNvPicPr>
              <a:picLocks noChangeAspect="1"/>
            </p:cNvPicPr>
            <p:nvPr/>
          </p:nvPicPr>
          <p:blipFill>
            <a:blip r:embed="rId5"/>
            <a:stretch>
              <a:fillRect/>
            </a:stretch>
          </p:blipFill>
          <p:spPr>
            <a:xfrm>
              <a:off x="7957719" y="2109861"/>
              <a:ext cx="1900465" cy="167011"/>
            </a:xfrm>
            <a:prstGeom prst="rect">
              <a:avLst/>
            </a:prstGeom>
            <a:ln>
              <a:noFill/>
            </a:ln>
            <a:effectLst>
              <a:outerShdw blurRad="292100" dist="139700" dir="2700000" algn="tl" rotWithShape="0">
                <a:srgbClr val="333333">
                  <a:alpha val="65000"/>
                </a:srgbClr>
              </a:outerShdw>
            </a:effectLst>
          </p:spPr>
        </p:pic>
      </p:grpSp>
      <p:sp>
        <p:nvSpPr>
          <p:cNvPr id="67" name="Oval 66">
            <a:extLst>
              <a:ext uri="{FF2B5EF4-FFF2-40B4-BE49-F238E27FC236}">
                <a16:creationId xmlns:a16="http://schemas.microsoft.com/office/drawing/2014/main" id="{B2C9F3D2-C317-4CBA-81AC-EA9F4FFFE359}"/>
              </a:ext>
            </a:extLst>
          </p:cNvPr>
          <p:cNvSpPr/>
          <p:nvPr/>
        </p:nvSpPr>
        <p:spPr>
          <a:xfrm>
            <a:off x="7777216" y="1856852"/>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2</a:t>
            </a:r>
          </a:p>
        </p:txBody>
      </p:sp>
      <p:pic>
        <p:nvPicPr>
          <p:cNvPr id="50" name="Picture 49">
            <a:extLst>
              <a:ext uri="{FF2B5EF4-FFF2-40B4-BE49-F238E27FC236}">
                <a16:creationId xmlns:a16="http://schemas.microsoft.com/office/drawing/2014/main" id="{0B98088E-6604-4D67-A1EC-1614BA29603A}"/>
              </a:ext>
            </a:extLst>
          </p:cNvPr>
          <p:cNvPicPr>
            <a:picLocks noChangeAspect="1"/>
          </p:cNvPicPr>
          <p:nvPr/>
        </p:nvPicPr>
        <p:blipFill>
          <a:blip r:embed="rId6"/>
          <a:stretch>
            <a:fillRect/>
          </a:stretch>
        </p:blipFill>
        <p:spPr>
          <a:xfrm>
            <a:off x="6318098" y="2635280"/>
            <a:ext cx="5319589" cy="1244975"/>
          </a:xfrm>
          <a:prstGeom prst="roundRect">
            <a:avLst>
              <a:gd name="adj" fmla="val 8594"/>
            </a:avLst>
          </a:prstGeom>
          <a:solidFill>
            <a:srgbClr val="FFFFFF">
              <a:shade val="85000"/>
            </a:srgbClr>
          </a:solidFill>
          <a:ln w="28575">
            <a:solidFill>
              <a:schemeClr val="accent1"/>
            </a:solidFill>
          </a:ln>
          <a:effectLst>
            <a:reflection blurRad="12700" stA="38000" endPos="0" dist="5000" dir="5400000" sy="-100000" algn="bl" rotWithShape="0"/>
          </a:effectLst>
        </p:spPr>
      </p:pic>
      <p:sp>
        <p:nvSpPr>
          <p:cNvPr id="72" name="Oval 71">
            <a:extLst>
              <a:ext uri="{FF2B5EF4-FFF2-40B4-BE49-F238E27FC236}">
                <a16:creationId xmlns:a16="http://schemas.microsoft.com/office/drawing/2014/main" id="{FD8C8F7F-9D39-4618-9E2F-5BE725E8339B}"/>
              </a:ext>
            </a:extLst>
          </p:cNvPr>
          <p:cNvSpPr/>
          <p:nvPr/>
        </p:nvSpPr>
        <p:spPr>
          <a:xfrm>
            <a:off x="6182508" y="2490951"/>
            <a:ext cx="271179" cy="27306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3</a:t>
            </a:r>
          </a:p>
        </p:txBody>
      </p:sp>
      <p:grpSp>
        <p:nvGrpSpPr>
          <p:cNvPr id="86" name="Group 85">
            <a:extLst>
              <a:ext uri="{FF2B5EF4-FFF2-40B4-BE49-F238E27FC236}">
                <a16:creationId xmlns:a16="http://schemas.microsoft.com/office/drawing/2014/main" id="{0B73F6E9-84C5-4B5E-88F5-979E8C598231}"/>
              </a:ext>
            </a:extLst>
          </p:cNvPr>
          <p:cNvGrpSpPr/>
          <p:nvPr/>
        </p:nvGrpSpPr>
        <p:grpSpPr>
          <a:xfrm>
            <a:off x="7098509" y="3981008"/>
            <a:ext cx="3575653" cy="2361807"/>
            <a:chOff x="7200949" y="4000329"/>
            <a:chExt cx="3575653" cy="2361807"/>
          </a:xfrm>
        </p:grpSpPr>
        <p:pic>
          <p:nvPicPr>
            <p:cNvPr id="52" name="Picture 51">
              <a:extLst>
                <a:ext uri="{FF2B5EF4-FFF2-40B4-BE49-F238E27FC236}">
                  <a16:creationId xmlns:a16="http://schemas.microsoft.com/office/drawing/2014/main" id="{EF7C2E8E-94D3-4BB8-80CE-7A7EAD67FF99}"/>
                </a:ext>
              </a:extLst>
            </p:cNvPr>
            <p:cNvPicPr>
              <a:picLocks noChangeAspect="1"/>
            </p:cNvPicPr>
            <p:nvPr/>
          </p:nvPicPr>
          <p:blipFill>
            <a:blip r:embed="rId7"/>
            <a:stretch>
              <a:fillRect/>
            </a:stretch>
          </p:blipFill>
          <p:spPr>
            <a:xfrm>
              <a:off x="7336539" y="4145206"/>
              <a:ext cx="3440063" cy="2216930"/>
            </a:xfrm>
            <a:prstGeom prst="roundRect">
              <a:avLst>
                <a:gd name="adj" fmla="val 5730"/>
              </a:avLst>
            </a:prstGeom>
            <a:solidFill>
              <a:srgbClr val="FFFFFF">
                <a:shade val="85000"/>
              </a:srgbClr>
            </a:solidFill>
            <a:ln w="28575">
              <a:solidFill>
                <a:schemeClr val="accent1"/>
              </a:solidFill>
            </a:ln>
            <a:effectLst>
              <a:reflection blurRad="12700" stA="38000" endPos="0" dist="5000" dir="5400000" sy="-100000" algn="bl" rotWithShape="0"/>
            </a:effectLst>
          </p:spPr>
        </p:pic>
        <p:sp>
          <p:nvSpPr>
            <p:cNvPr id="80" name="Oval 79">
              <a:extLst>
                <a:ext uri="{FF2B5EF4-FFF2-40B4-BE49-F238E27FC236}">
                  <a16:creationId xmlns:a16="http://schemas.microsoft.com/office/drawing/2014/main" id="{C50761B1-1B75-4004-9D23-2B51C0ECF96A}"/>
                </a:ext>
              </a:extLst>
            </p:cNvPr>
            <p:cNvSpPr/>
            <p:nvPr/>
          </p:nvSpPr>
          <p:spPr>
            <a:xfrm>
              <a:off x="7200949" y="4000329"/>
              <a:ext cx="271179" cy="273069"/>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4</a:t>
              </a:r>
            </a:p>
          </p:txBody>
        </p:sp>
      </p:grpSp>
      <p:grpSp>
        <p:nvGrpSpPr>
          <p:cNvPr id="83" name="Group 82">
            <a:extLst>
              <a:ext uri="{FF2B5EF4-FFF2-40B4-BE49-F238E27FC236}">
                <a16:creationId xmlns:a16="http://schemas.microsoft.com/office/drawing/2014/main" id="{9176D75B-05EA-4B19-B6D3-B418F14B0ADD}"/>
              </a:ext>
            </a:extLst>
          </p:cNvPr>
          <p:cNvGrpSpPr/>
          <p:nvPr/>
        </p:nvGrpSpPr>
        <p:grpSpPr>
          <a:xfrm>
            <a:off x="7990438" y="6453336"/>
            <a:ext cx="1791794" cy="351360"/>
            <a:chOff x="8120630" y="6390008"/>
            <a:chExt cx="1791794" cy="351360"/>
          </a:xfrm>
        </p:grpSpPr>
        <p:pic>
          <p:nvPicPr>
            <p:cNvPr id="54" name="Picture 53">
              <a:extLst>
                <a:ext uri="{FF2B5EF4-FFF2-40B4-BE49-F238E27FC236}">
                  <a16:creationId xmlns:a16="http://schemas.microsoft.com/office/drawing/2014/main" id="{D04DB5DA-393F-422D-A930-C03E8FAE4961}"/>
                </a:ext>
              </a:extLst>
            </p:cNvPr>
            <p:cNvPicPr>
              <a:picLocks noChangeAspect="1"/>
            </p:cNvPicPr>
            <p:nvPr/>
          </p:nvPicPr>
          <p:blipFill>
            <a:blip r:embed="rId8"/>
            <a:stretch>
              <a:fillRect/>
            </a:stretch>
          </p:blipFill>
          <p:spPr>
            <a:xfrm>
              <a:off x="8301903" y="6528412"/>
              <a:ext cx="1539839" cy="212956"/>
            </a:xfrm>
            <a:prstGeom prst="rect">
              <a:avLst/>
            </a:prstGeom>
          </p:spPr>
        </p:pic>
        <p:sp>
          <p:nvSpPr>
            <p:cNvPr id="81" name="Rectangle: Rounded Corners 80">
              <a:extLst>
                <a:ext uri="{FF2B5EF4-FFF2-40B4-BE49-F238E27FC236}">
                  <a16:creationId xmlns:a16="http://schemas.microsoft.com/office/drawing/2014/main" id="{D6C10BC8-0BF1-413F-B10D-1C5366151463}"/>
                </a:ext>
              </a:extLst>
            </p:cNvPr>
            <p:cNvSpPr/>
            <p:nvPr/>
          </p:nvSpPr>
          <p:spPr>
            <a:xfrm rot="10800000" flipV="1">
              <a:off x="8256240" y="6527288"/>
              <a:ext cx="1656184" cy="212956"/>
            </a:xfrm>
            <a:prstGeom prst="roundRect">
              <a:avLst>
                <a:gd name="adj" fmla="val 9723"/>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err="1"/>
            </a:p>
          </p:txBody>
        </p:sp>
        <p:sp>
          <p:nvSpPr>
            <p:cNvPr id="82" name="Oval 81">
              <a:extLst>
                <a:ext uri="{FF2B5EF4-FFF2-40B4-BE49-F238E27FC236}">
                  <a16:creationId xmlns:a16="http://schemas.microsoft.com/office/drawing/2014/main" id="{AF5A6ED4-370A-42C9-A9A3-6C185B573F1F}"/>
                </a:ext>
              </a:extLst>
            </p:cNvPr>
            <p:cNvSpPr/>
            <p:nvPr/>
          </p:nvSpPr>
          <p:spPr>
            <a:xfrm>
              <a:off x="8120630" y="6390008"/>
              <a:ext cx="271179" cy="27306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5</a:t>
              </a:r>
            </a:p>
          </p:txBody>
        </p:sp>
      </p:grpSp>
      <p:grpSp>
        <p:nvGrpSpPr>
          <p:cNvPr id="88" name="Group 87">
            <a:extLst>
              <a:ext uri="{FF2B5EF4-FFF2-40B4-BE49-F238E27FC236}">
                <a16:creationId xmlns:a16="http://schemas.microsoft.com/office/drawing/2014/main" id="{E08423B1-0899-4D23-A5E4-6ECDD6665537}"/>
              </a:ext>
            </a:extLst>
          </p:cNvPr>
          <p:cNvGrpSpPr/>
          <p:nvPr/>
        </p:nvGrpSpPr>
        <p:grpSpPr>
          <a:xfrm>
            <a:off x="98387" y="2051718"/>
            <a:ext cx="5416362" cy="664572"/>
            <a:chOff x="137269" y="2051718"/>
            <a:chExt cx="5694211" cy="664572"/>
          </a:xfrm>
        </p:grpSpPr>
        <p:sp>
          <p:nvSpPr>
            <p:cNvPr id="98" name="Rectangle: Rounded Corners 97">
              <a:extLst>
                <a:ext uri="{FF2B5EF4-FFF2-40B4-BE49-F238E27FC236}">
                  <a16:creationId xmlns:a16="http://schemas.microsoft.com/office/drawing/2014/main" id="{D9C8CD23-1B6A-44BA-8736-7C171EE6EF30}"/>
                </a:ext>
              </a:extLst>
            </p:cNvPr>
            <p:cNvSpPr/>
            <p:nvPr/>
          </p:nvSpPr>
          <p:spPr>
            <a:xfrm>
              <a:off x="281268" y="2198973"/>
              <a:ext cx="5550212" cy="517317"/>
            </a:xfrm>
            <a:prstGeom prst="roundRect">
              <a:avLst>
                <a:gd name="adj" fmla="val 9723"/>
              </a:avLst>
            </a:prstGeom>
            <a:solidFill>
              <a:schemeClr val="bg1">
                <a:lumMod val="8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rtlCol="0" anchor="ctr"/>
            <a:lstStyle/>
            <a:p>
              <a:pPr marL="285750" indent="-285750">
                <a:buFont typeface="Arial" panose="020B0604020202020204" pitchFamily="34" charset="0"/>
                <a:buChar char="•"/>
              </a:pPr>
              <a:r>
                <a:rPr lang="en-GB" sz="1200" dirty="0">
                  <a:solidFill>
                    <a:schemeClr val="tx1"/>
                  </a:solidFill>
                </a:rPr>
                <a:t>Request the HTML page from the static URL</a:t>
              </a:r>
            </a:p>
            <a:p>
              <a:pPr marL="285750" indent="-285750">
                <a:buFont typeface="Arial" panose="020B0604020202020204" pitchFamily="34" charset="0"/>
                <a:buChar char="•"/>
              </a:pPr>
              <a:r>
                <a:rPr lang="en-GB" sz="1200" dirty="0">
                  <a:solidFill>
                    <a:schemeClr val="tx1"/>
                  </a:solidFill>
                </a:rPr>
                <a:t>Assign the response to an object</a:t>
              </a:r>
            </a:p>
          </p:txBody>
        </p:sp>
        <p:sp>
          <p:nvSpPr>
            <p:cNvPr id="99" name="Oval 98">
              <a:extLst>
                <a:ext uri="{FF2B5EF4-FFF2-40B4-BE49-F238E27FC236}">
                  <a16:creationId xmlns:a16="http://schemas.microsoft.com/office/drawing/2014/main" id="{2E6729FD-4367-4F64-9850-04C6BA339563}"/>
                </a:ext>
              </a:extLst>
            </p:cNvPr>
            <p:cNvSpPr/>
            <p:nvPr/>
          </p:nvSpPr>
          <p:spPr>
            <a:xfrm>
              <a:off x="137269" y="2051718"/>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1</a:t>
              </a:r>
            </a:p>
          </p:txBody>
        </p:sp>
      </p:grpSp>
      <p:grpSp>
        <p:nvGrpSpPr>
          <p:cNvPr id="89" name="Group 88">
            <a:extLst>
              <a:ext uri="{FF2B5EF4-FFF2-40B4-BE49-F238E27FC236}">
                <a16:creationId xmlns:a16="http://schemas.microsoft.com/office/drawing/2014/main" id="{2C6ECCBD-95B3-406E-A51B-0005DBA8196C}"/>
              </a:ext>
            </a:extLst>
          </p:cNvPr>
          <p:cNvGrpSpPr/>
          <p:nvPr/>
        </p:nvGrpSpPr>
        <p:grpSpPr>
          <a:xfrm>
            <a:off x="98387" y="2952032"/>
            <a:ext cx="5423684" cy="664574"/>
            <a:chOff x="137269" y="2051718"/>
            <a:chExt cx="5423684" cy="664574"/>
          </a:xfrm>
        </p:grpSpPr>
        <p:sp>
          <p:nvSpPr>
            <p:cNvPr id="96" name="Rectangle: Rounded Corners 95">
              <a:extLst>
                <a:ext uri="{FF2B5EF4-FFF2-40B4-BE49-F238E27FC236}">
                  <a16:creationId xmlns:a16="http://schemas.microsoft.com/office/drawing/2014/main" id="{6CEF0B9A-0F09-4660-86B1-07EF3DC71DEF}"/>
                </a:ext>
              </a:extLst>
            </p:cNvPr>
            <p:cNvSpPr/>
            <p:nvPr/>
          </p:nvSpPr>
          <p:spPr>
            <a:xfrm>
              <a:off x="281268" y="2198974"/>
              <a:ext cx="5279685" cy="517318"/>
            </a:xfrm>
            <a:prstGeom prst="roundRect">
              <a:avLst>
                <a:gd name="adj" fmla="val 9723"/>
              </a:avLst>
            </a:prstGeom>
            <a:solidFill>
              <a:schemeClr val="bg1">
                <a:lumMod val="8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rtlCol="0" anchor="ctr"/>
            <a:lstStyle/>
            <a:p>
              <a:pPr marL="285750" indent="-285750">
                <a:buFont typeface="Arial" panose="020B0604020202020204" pitchFamily="34" charset="0"/>
                <a:buChar char="•"/>
              </a:pPr>
              <a:r>
                <a:rPr lang="en-GB" sz="1200" dirty="0">
                  <a:solidFill>
                    <a:schemeClr val="tx1"/>
                  </a:solidFill>
                </a:rPr>
                <a:t>Create a BeautifulSoup object from the HTML response object </a:t>
              </a:r>
            </a:p>
            <a:p>
              <a:pPr marL="285750" indent="-285750">
                <a:buFont typeface="Arial" panose="020B0604020202020204" pitchFamily="34" charset="0"/>
                <a:buChar char="•"/>
              </a:pPr>
              <a:r>
                <a:rPr lang="en-GB" sz="1200" dirty="0">
                  <a:solidFill>
                    <a:schemeClr val="tx1"/>
                  </a:solidFill>
                </a:rPr>
                <a:t>Find all tables within the HTML page</a:t>
              </a:r>
            </a:p>
          </p:txBody>
        </p:sp>
        <p:sp>
          <p:nvSpPr>
            <p:cNvPr id="97" name="Oval 96">
              <a:extLst>
                <a:ext uri="{FF2B5EF4-FFF2-40B4-BE49-F238E27FC236}">
                  <a16:creationId xmlns:a16="http://schemas.microsoft.com/office/drawing/2014/main" id="{87A6FD15-083C-4BB2-978A-DC3F7C055144}"/>
                </a:ext>
              </a:extLst>
            </p:cNvPr>
            <p:cNvSpPr/>
            <p:nvPr/>
          </p:nvSpPr>
          <p:spPr>
            <a:xfrm>
              <a:off x="137269" y="2051718"/>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2</a:t>
              </a:r>
            </a:p>
          </p:txBody>
        </p:sp>
      </p:grpSp>
      <p:grpSp>
        <p:nvGrpSpPr>
          <p:cNvPr id="90" name="Group 89">
            <a:extLst>
              <a:ext uri="{FF2B5EF4-FFF2-40B4-BE49-F238E27FC236}">
                <a16:creationId xmlns:a16="http://schemas.microsoft.com/office/drawing/2014/main" id="{68C6E4DA-0F06-4249-8C07-86CCC23EB04E}"/>
              </a:ext>
            </a:extLst>
          </p:cNvPr>
          <p:cNvGrpSpPr/>
          <p:nvPr/>
        </p:nvGrpSpPr>
        <p:grpSpPr>
          <a:xfrm>
            <a:off x="98387" y="4752664"/>
            <a:ext cx="5423684" cy="885920"/>
            <a:chOff x="137269" y="2051718"/>
            <a:chExt cx="5423684" cy="885920"/>
          </a:xfrm>
        </p:grpSpPr>
        <p:sp>
          <p:nvSpPr>
            <p:cNvPr id="94" name="Rectangle: Rounded Corners 93">
              <a:extLst>
                <a:ext uri="{FF2B5EF4-FFF2-40B4-BE49-F238E27FC236}">
                  <a16:creationId xmlns:a16="http://schemas.microsoft.com/office/drawing/2014/main" id="{3385DFA2-E084-4E8A-A64B-2ECACEE0EA10}"/>
                </a:ext>
              </a:extLst>
            </p:cNvPr>
            <p:cNvSpPr/>
            <p:nvPr/>
          </p:nvSpPr>
          <p:spPr>
            <a:xfrm>
              <a:off x="281268" y="2198974"/>
              <a:ext cx="5279685" cy="738664"/>
            </a:xfrm>
            <a:prstGeom prst="roundRect">
              <a:avLst>
                <a:gd name="adj" fmla="val 9723"/>
              </a:avLst>
            </a:prstGeom>
            <a:solidFill>
              <a:schemeClr val="bg1">
                <a:lumMod val="8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rtlCol="0" anchor="ctr"/>
            <a:lstStyle/>
            <a:p>
              <a:pPr marL="285750" indent="-285750">
                <a:buFont typeface="Arial" panose="020B0604020202020204" pitchFamily="34" charset="0"/>
                <a:buChar char="•"/>
              </a:pPr>
              <a:r>
                <a:rPr lang="en-GB" sz="1200" dirty="0">
                  <a:solidFill>
                    <a:schemeClr val="tx1"/>
                  </a:solidFill>
                </a:rPr>
                <a:t>Use the column names as keys in a dictionary</a:t>
              </a:r>
            </a:p>
            <a:p>
              <a:pPr marL="285750" indent="-285750">
                <a:buFont typeface="Arial" panose="020B0604020202020204" pitchFamily="34" charset="0"/>
                <a:buChar char="•"/>
              </a:pPr>
              <a:r>
                <a:rPr lang="en-GB" sz="1200" dirty="0">
                  <a:solidFill>
                    <a:schemeClr val="tx1"/>
                  </a:solidFill>
                </a:rPr>
                <a:t>Use custom functions and logic to parse all launch tables </a:t>
              </a:r>
              <a:r>
                <a:rPr lang="en-GB" sz="1200" dirty="0">
                  <a:solidFill>
                    <a:schemeClr val="accent1"/>
                  </a:solidFill>
                </a:rPr>
                <a:t>(see Appendix) </a:t>
              </a:r>
              <a:r>
                <a:rPr lang="en-GB" sz="1200" dirty="0">
                  <a:solidFill>
                    <a:schemeClr val="tx1"/>
                  </a:solidFill>
                </a:rPr>
                <a:t>to fill the dictionary values</a:t>
              </a:r>
            </a:p>
          </p:txBody>
        </p:sp>
        <p:sp>
          <p:nvSpPr>
            <p:cNvPr id="95" name="Oval 94">
              <a:extLst>
                <a:ext uri="{FF2B5EF4-FFF2-40B4-BE49-F238E27FC236}">
                  <a16:creationId xmlns:a16="http://schemas.microsoft.com/office/drawing/2014/main" id="{EFEE615F-EF95-4FB7-906D-F01590F3B3C5}"/>
                </a:ext>
              </a:extLst>
            </p:cNvPr>
            <p:cNvSpPr/>
            <p:nvPr/>
          </p:nvSpPr>
          <p:spPr>
            <a:xfrm>
              <a:off x="137269" y="2051718"/>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4</a:t>
              </a:r>
            </a:p>
          </p:txBody>
        </p:sp>
      </p:grpSp>
      <p:grpSp>
        <p:nvGrpSpPr>
          <p:cNvPr id="91" name="Group 90">
            <a:extLst>
              <a:ext uri="{FF2B5EF4-FFF2-40B4-BE49-F238E27FC236}">
                <a16:creationId xmlns:a16="http://schemas.microsoft.com/office/drawing/2014/main" id="{071107B7-A607-4F22-84FD-0375DDEE24FE}"/>
              </a:ext>
            </a:extLst>
          </p:cNvPr>
          <p:cNvGrpSpPr/>
          <p:nvPr/>
        </p:nvGrpSpPr>
        <p:grpSpPr>
          <a:xfrm>
            <a:off x="98387" y="5874326"/>
            <a:ext cx="5423684" cy="507002"/>
            <a:chOff x="137269" y="2051718"/>
            <a:chExt cx="5423684" cy="507002"/>
          </a:xfrm>
        </p:grpSpPr>
        <p:sp>
          <p:nvSpPr>
            <p:cNvPr id="92" name="Rectangle: Rounded Corners 91">
              <a:extLst>
                <a:ext uri="{FF2B5EF4-FFF2-40B4-BE49-F238E27FC236}">
                  <a16:creationId xmlns:a16="http://schemas.microsoft.com/office/drawing/2014/main" id="{4BC70F49-C9CD-4930-90C2-C2E9F0A1C606}"/>
                </a:ext>
              </a:extLst>
            </p:cNvPr>
            <p:cNvSpPr/>
            <p:nvPr/>
          </p:nvSpPr>
          <p:spPr>
            <a:xfrm>
              <a:off x="281268" y="2198974"/>
              <a:ext cx="5279685" cy="359746"/>
            </a:xfrm>
            <a:prstGeom prst="roundRect">
              <a:avLst>
                <a:gd name="adj" fmla="val 9723"/>
              </a:avLst>
            </a:prstGeom>
            <a:solidFill>
              <a:schemeClr val="bg1">
                <a:lumMod val="8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rtlCol="0" anchor="ctr"/>
            <a:lstStyle/>
            <a:p>
              <a:pPr marL="285750" indent="-285750">
                <a:buFont typeface="Arial" panose="020B0604020202020204" pitchFamily="34" charset="0"/>
                <a:buChar char="•"/>
              </a:pPr>
              <a:r>
                <a:rPr lang="en-GB" sz="1200" dirty="0">
                  <a:solidFill>
                    <a:schemeClr val="tx1"/>
                  </a:solidFill>
                </a:rPr>
                <a:t>Convert the dictionary to a Pandas DataFrame ready for export</a:t>
              </a:r>
            </a:p>
          </p:txBody>
        </p:sp>
        <p:sp>
          <p:nvSpPr>
            <p:cNvPr id="93" name="Oval 92">
              <a:extLst>
                <a:ext uri="{FF2B5EF4-FFF2-40B4-BE49-F238E27FC236}">
                  <a16:creationId xmlns:a16="http://schemas.microsoft.com/office/drawing/2014/main" id="{2B53FA17-FB4A-40DC-9347-88CE67C7A46B}"/>
                </a:ext>
              </a:extLst>
            </p:cNvPr>
            <p:cNvSpPr/>
            <p:nvPr/>
          </p:nvSpPr>
          <p:spPr>
            <a:xfrm>
              <a:off x="137269" y="2051718"/>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5</a:t>
              </a:r>
            </a:p>
          </p:txBody>
        </p:sp>
      </p:grpSp>
      <p:grpSp>
        <p:nvGrpSpPr>
          <p:cNvPr id="100" name="Group 99">
            <a:extLst>
              <a:ext uri="{FF2B5EF4-FFF2-40B4-BE49-F238E27FC236}">
                <a16:creationId xmlns:a16="http://schemas.microsoft.com/office/drawing/2014/main" id="{68AEA285-1F25-41B4-893E-13537A7950FB}"/>
              </a:ext>
            </a:extLst>
          </p:cNvPr>
          <p:cNvGrpSpPr/>
          <p:nvPr/>
        </p:nvGrpSpPr>
        <p:grpSpPr>
          <a:xfrm>
            <a:off x="98387" y="3852348"/>
            <a:ext cx="5423684" cy="664574"/>
            <a:chOff x="137269" y="2051718"/>
            <a:chExt cx="5423684" cy="664574"/>
          </a:xfrm>
        </p:grpSpPr>
        <p:sp>
          <p:nvSpPr>
            <p:cNvPr id="101" name="Rectangle: Rounded Corners 100">
              <a:extLst>
                <a:ext uri="{FF2B5EF4-FFF2-40B4-BE49-F238E27FC236}">
                  <a16:creationId xmlns:a16="http://schemas.microsoft.com/office/drawing/2014/main" id="{8090EF49-CE73-4961-B2C7-1E72A88061A7}"/>
                </a:ext>
              </a:extLst>
            </p:cNvPr>
            <p:cNvSpPr/>
            <p:nvPr/>
          </p:nvSpPr>
          <p:spPr>
            <a:xfrm>
              <a:off x="281268" y="2198974"/>
              <a:ext cx="5279685" cy="517318"/>
            </a:xfrm>
            <a:prstGeom prst="roundRect">
              <a:avLst>
                <a:gd name="adj" fmla="val 9723"/>
              </a:avLst>
            </a:prstGeom>
            <a:solidFill>
              <a:schemeClr val="bg1">
                <a:lumMod val="8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rtlCol="0" anchor="ctr"/>
            <a:lstStyle/>
            <a:p>
              <a:pPr marL="285750" indent="-285750">
                <a:buFont typeface="Arial" panose="020B0604020202020204" pitchFamily="34" charset="0"/>
                <a:buChar char="•"/>
              </a:pPr>
              <a:r>
                <a:rPr lang="en-GB" sz="1200" dirty="0">
                  <a:solidFill>
                    <a:schemeClr val="tx1"/>
                  </a:solidFill>
                </a:rPr>
                <a:t>Collect all column header names from the tables found within the HTML page</a:t>
              </a:r>
            </a:p>
          </p:txBody>
        </p:sp>
        <p:sp>
          <p:nvSpPr>
            <p:cNvPr id="102" name="Oval 101">
              <a:extLst>
                <a:ext uri="{FF2B5EF4-FFF2-40B4-BE49-F238E27FC236}">
                  <a16:creationId xmlns:a16="http://schemas.microsoft.com/office/drawing/2014/main" id="{94C0A95C-6072-4320-80E0-ADEBED7CD1F1}"/>
                </a:ext>
              </a:extLst>
            </p:cNvPr>
            <p:cNvSpPr/>
            <p:nvPr/>
          </p:nvSpPr>
          <p:spPr>
            <a:xfrm>
              <a:off x="137269" y="2051718"/>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3</a:t>
              </a:r>
            </a:p>
          </p:txBody>
        </p:sp>
      </p:grpSp>
      <p:sp>
        <p:nvSpPr>
          <p:cNvPr id="104" name="TextBox 103">
            <a:extLst>
              <a:ext uri="{FF2B5EF4-FFF2-40B4-BE49-F238E27FC236}">
                <a16:creationId xmlns:a16="http://schemas.microsoft.com/office/drawing/2014/main" id="{1371C763-D6D4-4861-9156-C410030BD15E}"/>
              </a:ext>
            </a:extLst>
          </p:cNvPr>
          <p:cNvSpPr txBox="1"/>
          <p:nvPr/>
        </p:nvSpPr>
        <p:spPr>
          <a:xfrm>
            <a:off x="11064552" y="6487452"/>
            <a:ext cx="894797" cy="253916"/>
          </a:xfrm>
          <a:prstGeom prst="rect">
            <a:avLst/>
          </a:prstGeom>
          <a:noFill/>
        </p:spPr>
        <p:txBody>
          <a:bodyPr wrap="none" rtlCol="0">
            <a:spAutoFit/>
          </a:bodyPr>
          <a:lstStyle/>
          <a:p>
            <a:r>
              <a:rPr lang="en-GB" sz="1000" dirty="0">
                <a:hlinkClick r:id="rId9"/>
              </a:rPr>
              <a:t>GitHub Link</a:t>
            </a:r>
            <a:endParaRPr lang="en-GB" sz="1000" dirty="0"/>
          </a:p>
        </p:txBody>
      </p:sp>
      <p:sp>
        <p:nvSpPr>
          <p:cNvPr id="62" name="Rectangle: Rounded Corners 61">
            <a:extLst>
              <a:ext uri="{FF2B5EF4-FFF2-40B4-BE49-F238E27FC236}">
                <a16:creationId xmlns:a16="http://schemas.microsoft.com/office/drawing/2014/main" id="{39CF67DA-B6BD-442A-9E3B-E9F82178A808}"/>
              </a:ext>
            </a:extLst>
          </p:cNvPr>
          <p:cNvSpPr/>
          <p:nvPr/>
        </p:nvSpPr>
        <p:spPr>
          <a:xfrm>
            <a:off x="6095999" y="1006105"/>
            <a:ext cx="5709861" cy="818322"/>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p>
        </p:txBody>
      </p:sp>
    </p:spTree>
    <p:extLst>
      <p:ext uri="{BB962C8B-B14F-4D97-AF65-F5344CB8AC3E}">
        <p14:creationId xmlns:p14="http://schemas.microsoft.com/office/powerpoint/2010/main" val="32689560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US" dirty="0"/>
              <a:t>DATA MANIPULATION/WRANGLING – </a:t>
            </a:r>
            <a:r>
              <a:rPr lang="en-US" dirty="0">
                <a:solidFill>
                  <a:schemeClr val="accent2"/>
                </a:solidFill>
              </a:rPr>
              <a:t>PANDAS</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a:xfrm>
            <a:off x="404813" y="1447801"/>
            <a:ext cx="6339259" cy="1765176"/>
          </a:xfrm>
        </p:spPr>
        <p:txBody>
          <a:bodyPr/>
          <a:lstStyle/>
          <a:p>
            <a:pPr lvl="1" indent="0">
              <a:buNone/>
            </a:pPr>
            <a:r>
              <a:rPr lang="en-GB" sz="1600" dirty="0">
                <a:solidFill>
                  <a:schemeClr val="bg1"/>
                </a:solidFill>
              </a:rPr>
              <a:t>Context:</a:t>
            </a:r>
          </a:p>
          <a:p>
            <a:pPr marL="342900" indent="-342900">
              <a:buFont typeface="Arial" panose="020B0604020202020204" pitchFamily="34" charset="0"/>
              <a:buChar char="•"/>
            </a:pPr>
            <a:r>
              <a:rPr lang="en-GB" sz="1400" dirty="0">
                <a:solidFill>
                  <a:schemeClr val="bg1"/>
                </a:solidFill>
              </a:rPr>
              <a:t>The SpaceX dataset contains several Space X  launch facilities, and each location is in the </a:t>
            </a:r>
            <a:r>
              <a:rPr lang="en-GB" sz="1400" dirty="0">
                <a:solidFill>
                  <a:srgbClr val="61AFEF"/>
                </a:solidFill>
                <a:latin typeface="Consolas" panose="020B0609020204030204" pitchFamily="49" charset="0"/>
              </a:rPr>
              <a:t>LaunchSite</a:t>
            </a:r>
            <a:r>
              <a:rPr lang="en-GB" sz="1400" dirty="0">
                <a:solidFill>
                  <a:schemeClr val="bg1"/>
                </a:solidFill>
              </a:rPr>
              <a:t> column.</a:t>
            </a:r>
          </a:p>
          <a:p>
            <a:pPr marL="342900" indent="-342900">
              <a:buFont typeface="Arial" panose="020B0604020202020204" pitchFamily="34" charset="0"/>
              <a:buChar char="•"/>
            </a:pPr>
            <a:r>
              <a:rPr lang="en-GB" sz="1400" dirty="0"/>
              <a:t>Each launch aims to a dedicated orbit, and some of the common orbit types are shown in the figure below. The orbit type is in the </a:t>
            </a:r>
            <a:r>
              <a:rPr lang="en-GB" sz="1400" dirty="0">
                <a:solidFill>
                  <a:srgbClr val="61AFEF"/>
                </a:solidFill>
                <a:latin typeface="Consolas" panose="020B0609020204030204" pitchFamily="49" charset="0"/>
              </a:rPr>
              <a:t>Orbit</a:t>
            </a:r>
            <a:r>
              <a:rPr lang="en-GB" sz="1400" dirty="0"/>
              <a:t> column.</a:t>
            </a:r>
          </a:p>
          <a:p>
            <a:pPr marL="342900" indent="-342900">
              <a:buFont typeface="Arial" panose="020B0604020202020204" pitchFamily="34" charset="0"/>
              <a:buChar char="•"/>
            </a:pPr>
            <a:endParaRPr lang="en-GB" sz="1400" dirty="0"/>
          </a:p>
          <a:p>
            <a:pPr marL="342900" indent="-342900">
              <a:buFont typeface="Arial" panose="020B0604020202020204" pitchFamily="34" charset="0"/>
              <a:buChar char="•"/>
            </a:pPr>
            <a:endParaRPr lang="en-GB" sz="1400" dirty="0"/>
          </a:p>
          <a:p>
            <a:pPr marL="342900" indent="-342900">
              <a:buFont typeface="Arial" panose="020B0604020202020204" pitchFamily="34" charset="0"/>
              <a:buChar char="•"/>
            </a:pPr>
            <a:endParaRPr lang="en-GB" sz="1400" dirty="0"/>
          </a:p>
          <a:p>
            <a:pPr marL="342900" indent="-342900">
              <a:buFont typeface="Arial" panose="020B0604020202020204" pitchFamily="34" charset="0"/>
              <a:buChar char="•"/>
            </a:pPr>
            <a:endParaRPr lang="en-GB" sz="1400" dirty="0"/>
          </a:p>
          <a:p>
            <a:pPr marL="342900" indent="-342900">
              <a:buFont typeface="Arial" panose="020B0604020202020204" pitchFamily="34" charset="0"/>
              <a:buChar char="•"/>
            </a:pPr>
            <a:endParaRPr lang="en-GB" sz="1400" dirty="0"/>
          </a:p>
          <a:p>
            <a:pPr marL="342900" indent="-342900">
              <a:buFont typeface="Arial" panose="020B0604020202020204" pitchFamily="34" charset="0"/>
              <a:buChar char="•"/>
            </a:pPr>
            <a:endParaRPr lang="en-GB" sz="1400" dirty="0"/>
          </a:p>
          <a:p>
            <a:pPr marL="342900" indent="-342900">
              <a:buFont typeface="Arial" panose="020B0604020202020204" pitchFamily="34" charset="0"/>
              <a:buChar char="•"/>
            </a:pPr>
            <a:endParaRPr lang="en-GB" sz="1400" dirty="0"/>
          </a:p>
          <a:p>
            <a:pPr lvl="1" indent="0">
              <a:buNone/>
            </a:pPr>
            <a:r>
              <a:rPr lang="en-GB" sz="1600" dirty="0"/>
              <a:t>Initial Data Exploration:</a:t>
            </a:r>
          </a:p>
          <a:p>
            <a:pPr marL="342900" indent="-342900">
              <a:buFont typeface="Arial" panose="020B0604020202020204" pitchFamily="34" charset="0"/>
              <a:buChar char="•"/>
            </a:pPr>
            <a:r>
              <a:rPr lang="en-GB" sz="1400" dirty="0"/>
              <a:t>Using the </a:t>
            </a:r>
            <a:r>
              <a:rPr lang="en-GB" sz="1400" b="0" dirty="0">
                <a:solidFill>
                  <a:schemeClr val="accent1"/>
                </a:solidFill>
                <a:effectLst/>
                <a:latin typeface="Consolas" panose="020B0609020204030204" pitchFamily="49" charset="0"/>
              </a:rPr>
              <a:t>.value_counts()</a:t>
            </a:r>
            <a:r>
              <a:rPr lang="en-GB" sz="1400" dirty="0"/>
              <a:t> method to determine the following:</a:t>
            </a:r>
          </a:p>
          <a:p>
            <a:pPr marL="520700" lvl="1" indent="-342900">
              <a:buFont typeface="+mj-lt"/>
              <a:buAutoNum type="arabicPeriod"/>
            </a:pPr>
            <a:r>
              <a:rPr lang="en-GB" sz="1200" dirty="0"/>
              <a:t>Number of launches on each site</a:t>
            </a:r>
          </a:p>
          <a:p>
            <a:pPr marL="520700" lvl="1" indent="-342900">
              <a:buFont typeface="+mj-lt"/>
              <a:buAutoNum type="arabicPeriod"/>
            </a:pPr>
            <a:r>
              <a:rPr lang="en-GB" sz="1200" dirty="0"/>
              <a:t>Number and occurrence of each orbit</a:t>
            </a:r>
          </a:p>
          <a:p>
            <a:pPr marL="520700" lvl="1" indent="-342900">
              <a:buFont typeface="+mj-lt"/>
              <a:buAutoNum type="arabicPeriod"/>
            </a:pPr>
            <a:r>
              <a:rPr lang="en-GB" sz="1200" dirty="0"/>
              <a:t>Number and occurrence of landing outcome per orbit type</a:t>
            </a:r>
          </a:p>
          <a:p>
            <a:pPr marL="342900" indent="-342900">
              <a:buFont typeface="Arial" panose="020B0604020202020204" pitchFamily="34" charset="0"/>
              <a:buChar char="•"/>
            </a:pPr>
            <a:endParaRPr lang="en-GB" sz="1200" dirty="0"/>
          </a:p>
          <a:p>
            <a:pPr marL="342900" indent="-342900">
              <a:buFont typeface="Arial" panose="020B0604020202020204" pitchFamily="34" charset="0"/>
              <a:buChar char="•"/>
            </a:pPr>
            <a:endParaRPr lang="en-GB" sz="1200" dirty="0"/>
          </a:p>
          <a:p>
            <a:pPr marL="342900" indent="-342900">
              <a:buFont typeface="Arial" panose="020B0604020202020204" pitchFamily="34" charset="0"/>
              <a:buChar char="•"/>
            </a:pPr>
            <a:endParaRPr lang="en-GB" sz="1200" dirty="0"/>
          </a:p>
          <a:p>
            <a:pPr marL="342900" indent="-342900">
              <a:buFont typeface="Arial" panose="020B0604020202020204" pitchFamily="34" charset="0"/>
              <a:buChar char="•"/>
            </a:pPr>
            <a:endParaRPr lang="en-GB" sz="1200" dirty="0"/>
          </a:p>
          <a:p>
            <a:pPr marL="342900" indent="-342900">
              <a:buFont typeface="Arial" panose="020B0604020202020204" pitchFamily="34" charset="0"/>
              <a:buChar char="•"/>
            </a:pPr>
            <a:endParaRPr lang="en-GB" sz="1200" dirty="0"/>
          </a:p>
          <a:p>
            <a:pPr marL="342900" indent="-342900">
              <a:buFont typeface="Arial" panose="020B0604020202020204" pitchFamily="34" charset="0"/>
              <a:buChar char="•"/>
            </a:pPr>
            <a:endParaRPr lang="en-GB" sz="1200" dirty="0"/>
          </a:p>
          <a:p>
            <a:pPr marL="342900" indent="-342900">
              <a:buFont typeface="Arial" panose="020B0604020202020204" pitchFamily="34" charset="0"/>
              <a:buChar char="•"/>
            </a:pPr>
            <a:endParaRPr lang="en-GB" sz="1200" dirty="0"/>
          </a:p>
          <a:p>
            <a:pPr lvl="2" indent="0">
              <a:buNone/>
            </a:pPr>
            <a:endParaRPr lang="en-GB" sz="1100" dirty="0">
              <a:solidFill>
                <a:schemeClr val="bg1"/>
              </a:solidFill>
            </a:endParaRPr>
          </a:p>
        </p:txBody>
      </p:sp>
      <p:pic>
        <p:nvPicPr>
          <p:cNvPr id="6" name="Picture 5">
            <a:extLst>
              <a:ext uri="{FF2B5EF4-FFF2-40B4-BE49-F238E27FC236}">
                <a16:creationId xmlns:a16="http://schemas.microsoft.com/office/drawing/2014/main" id="{A6EACE13-983B-4AA9-AF1D-0A7DDB3CF7DE}"/>
              </a:ext>
            </a:extLst>
          </p:cNvPr>
          <p:cNvPicPr>
            <a:picLocks noChangeAspect="1"/>
          </p:cNvPicPr>
          <p:nvPr/>
        </p:nvPicPr>
        <p:blipFill rotWithShape="1">
          <a:blip r:embed="rId2"/>
          <a:srcRect l="9729" t="12200" r="13202" b="4851"/>
          <a:stretch/>
        </p:blipFill>
        <p:spPr>
          <a:xfrm>
            <a:off x="551384" y="2852936"/>
            <a:ext cx="2480184" cy="1765176"/>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5" name="Picture 4">
            <a:extLst>
              <a:ext uri="{FF2B5EF4-FFF2-40B4-BE49-F238E27FC236}">
                <a16:creationId xmlns:a16="http://schemas.microsoft.com/office/drawing/2014/main" id="{93C5F980-31E5-4580-9422-C5A526F73EC4}"/>
              </a:ext>
            </a:extLst>
          </p:cNvPr>
          <p:cNvPicPr>
            <a:picLocks noChangeAspect="1"/>
          </p:cNvPicPr>
          <p:nvPr/>
        </p:nvPicPr>
        <p:blipFill>
          <a:blip r:embed="rId3"/>
          <a:stretch>
            <a:fillRect/>
          </a:stretch>
        </p:blipFill>
        <p:spPr>
          <a:xfrm>
            <a:off x="7981807" y="349758"/>
            <a:ext cx="3010736" cy="1236752"/>
          </a:xfrm>
          <a:prstGeom prst="roundRect">
            <a:avLst>
              <a:gd name="adj" fmla="val 8594"/>
            </a:avLst>
          </a:prstGeom>
          <a:solidFill>
            <a:srgbClr val="FFFFFF">
              <a:shade val="85000"/>
            </a:srgbClr>
          </a:solidFill>
          <a:ln w="28575">
            <a:solidFill>
              <a:schemeClr val="accent1"/>
            </a:solidFill>
          </a:ln>
          <a:effectLst>
            <a:reflection blurRad="12700" stA="38000" endPos="0" dist="5000" dir="5400000" sy="-100000" algn="bl" rotWithShape="0"/>
          </a:effectLst>
        </p:spPr>
      </p:pic>
      <p:pic>
        <p:nvPicPr>
          <p:cNvPr id="11" name="Picture 10">
            <a:extLst>
              <a:ext uri="{FF2B5EF4-FFF2-40B4-BE49-F238E27FC236}">
                <a16:creationId xmlns:a16="http://schemas.microsoft.com/office/drawing/2014/main" id="{E6D63F86-D0FD-4554-B688-B52D6F26C5F5}"/>
              </a:ext>
            </a:extLst>
          </p:cNvPr>
          <p:cNvPicPr>
            <a:picLocks noChangeAspect="1"/>
          </p:cNvPicPr>
          <p:nvPr/>
        </p:nvPicPr>
        <p:blipFill>
          <a:blip r:embed="rId4"/>
          <a:stretch>
            <a:fillRect/>
          </a:stretch>
        </p:blipFill>
        <p:spPr>
          <a:xfrm>
            <a:off x="8076069" y="1790816"/>
            <a:ext cx="2822211" cy="2590486"/>
          </a:xfrm>
          <a:prstGeom prst="roundRect">
            <a:avLst>
              <a:gd name="adj" fmla="val 8594"/>
            </a:avLst>
          </a:prstGeom>
          <a:solidFill>
            <a:srgbClr val="FFFFFF">
              <a:shade val="85000"/>
            </a:srgbClr>
          </a:solidFill>
          <a:ln w="28575">
            <a:solidFill>
              <a:schemeClr val="accent1"/>
            </a:solidFill>
          </a:ln>
          <a:effectLst>
            <a:reflection blurRad="12700" stA="38000" endPos="0" dist="5000" dir="5400000" sy="-100000" algn="bl" rotWithShape="0"/>
          </a:effectLst>
        </p:spPr>
      </p:pic>
      <p:pic>
        <p:nvPicPr>
          <p:cNvPr id="13" name="Picture 12">
            <a:extLst>
              <a:ext uri="{FF2B5EF4-FFF2-40B4-BE49-F238E27FC236}">
                <a16:creationId xmlns:a16="http://schemas.microsoft.com/office/drawing/2014/main" id="{B7FA7808-D5FF-4F87-9A51-4A6DD912A9E0}"/>
              </a:ext>
            </a:extLst>
          </p:cNvPr>
          <p:cNvPicPr>
            <a:picLocks noChangeAspect="1"/>
          </p:cNvPicPr>
          <p:nvPr/>
        </p:nvPicPr>
        <p:blipFill>
          <a:blip r:embed="rId5"/>
          <a:stretch>
            <a:fillRect/>
          </a:stretch>
        </p:blipFill>
        <p:spPr>
          <a:xfrm>
            <a:off x="7981807" y="4585609"/>
            <a:ext cx="3010737" cy="1973620"/>
          </a:xfrm>
          <a:prstGeom prst="roundRect">
            <a:avLst>
              <a:gd name="adj" fmla="val 8594"/>
            </a:avLst>
          </a:prstGeom>
          <a:solidFill>
            <a:srgbClr val="FFFFFF">
              <a:shade val="85000"/>
            </a:srgbClr>
          </a:solidFill>
          <a:ln w="28575">
            <a:solidFill>
              <a:schemeClr val="accent1"/>
            </a:solidFill>
          </a:ln>
          <a:effectLst>
            <a:reflection blurRad="12700" stA="38000" endPos="0" dist="5000" dir="5400000" sy="-100000" algn="bl" rotWithShape="0"/>
          </a:effectLst>
        </p:spPr>
      </p:pic>
      <p:sp>
        <p:nvSpPr>
          <p:cNvPr id="36" name="Oval 35">
            <a:extLst>
              <a:ext uri="{FF2B5EF4-FFF2-40B4-BE49-F238E27FC236}">
                <a16:creationId xmlns:a16="http://schemas.microsoft.com/office/drawing/2014/main" id="{E4E524EA-EA80-4A0C-9D92-2380D4F9BC81}"/>
              </a:ext>
            </a:extLst>
          </p:cNvPr>
          <p:cNvSpPr/>
          <p:nvPr/>
        </p:nvSpPr>
        <p:spPr>
          <a:xfrm>
            <a:off x="7824192" y="188640"/>
            <a:ext cx="315228" cy="3181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1</a:t>
            </a:r>
          </a:p>
        </p:txBody>
      </p:sp>
      <p:sp>
        <p:nvSpPr>
          <p:cNvPr id="37" name="Oval 36">
            <a:extLst>
              <a:ext uri="{FF2B5EF4-FFF2-40B4-BE49-F238E27FC236}">
                <a16:creationId xmlns:a16="http://schemas.microsoft.com/office/drawing/2014/main" id="{16529085-605B-4B27-AD4D-35152471B00E}"/>
              </a:ext>
            </a:extLst>
          </p:cNvPr>
          <p:cNvSpPr/>
          <p:nvPr/>
        </p:nvSpPr>
        <p:spPr>
          <a:xfrm>
            <a:off x="7918454" y="1622215"/>
            <a:ext cx="315228" cy="3181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2</a:t>
            </a:r>
          </a:p>
        </p:txBody>
      </p:sp>
      <p:sp>
        <p:nvSpPr>
          <p:cNvPr id="38" name="Oval 37">
            <a:extLst>
              <a:ext uri="{FF2B5EF4-FFF2-40B4-BE49-F238E27FC236}">
                <a16:creationId xmlns:a16="http://schemas.microsoft.com/office/drawing/2014/main" id="{5C3E9F6F-F3FA-4E61-BD97-9A24F8205556}"/>
              </a:ext>
            </a:extLst>
          </p:cNvPr>
          <p:cNvSpPr/>
          <p:nvPr/>
        </p:nvSpPr>
        <p:spPr>
          <a:xfrm>
            <a:off x="7824192" y="4432455"/>
            <a:ext cx="315228" cy="3181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3</a:t>
            </a:r>
          </a:p>
        </p:txBody>
      </p:sp>
      <p:sp>
        <p:nvSpPr>
          <p:cNvPr id="40" name="TextBox 39">
            <a:extLst>
              <a:ext uri="{FF2B5EF4-FFF2-40B4-BE49-F238E27FC236}">
                <a16:creationId xmlns:a16="http://schemas.microsoft.com/office/drawing/2014/main" id="{D829FF44-11A7-4AC8-842C-90953009D05A}"/>
              </a:ext>
            </a:extLst>
          </p:cNvPr>
          <p:cNvSpPr txBox="1"/>
          <p:nvPr/>
        </p:nvSpPr>
        <p:spPr>
          <a:xfrm>
            <a:off x="11064552" y="6487452"/>
            <a:ext cx="894797" cy="253916"/>
          </a:xfrm>
          <a:prstGeom prst="rect">
            <a:avLst/>
          </a:prstGeom>
          <a:noFill/>
        </p:spPr>
        <p:txBody>
          <a:bodyPr wrap="none" rtlCol="0">
            <a:spAutoFit/>
          </a:bodyPr>
          <a:lstStyle/>
          <a:p>
            <a:r>
              <a:rPr lang="en-GB" sz="1000" dirty="0">
                <a:hlinkClick r:id="rId6"/>
              </a:rPr>
              <a:t>GitHub Link</a:t>
            </a:r>
            <a:endParaRPr lang="en-GB" sz="1000" dirty="0"/>
          </a:p>
        </p:txBody>
      </p:sp>
    </p:spTree>
    <p:extLst>
      <p:ext uri="{BB962C8B-B14F-4D97-AF65-F5344CB8AC3E}">
        <p14:creationId xmlns:p14="http://schemas.microsoft.com/office/powerpoint/2010/main" val="3905234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US" dirty="0"/>
              <a:t>DATA MANIPULATION/WRANGLING – </a:t>
            </a:r>
            <a:r>
              <a:rPr lang="en-US" dirty="0">
                <a:solidFill>
                  <a:schemeClr val="accent2"/>
                </a:solidFill>
              </a:rPr>
              <a:t>PANDAS</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a:xfrm>
            <a:off x="404813" y="1447800"/>
            <a:ext cx="7419379" cy="4951413"/>
          </a:xfrm>
        </p:spPr>
        <p:txBody>
          <a:bodyPr/>
          <a:lstStyle/>
          <a:p>
            <a:pPr lvl="1" indent="0">
              <a:buNone/>
            </a:pPr>
            <a:r>
              <a:rPr lang="en-GB" sz="1600" dirty="0">
                <a:solidFill>
                  <a:schemeClr val="bg1"/>
                </a:solidFill>
              </a:rPr>
              <a:t>Context:</a:t>
            </a:r>
          </a:p>
          <a:p>
            <a:pPr marL="342900" indent="-342900">
              <a:buFont typeface="Arial" panose="020B0604020202020204" pitchFamily="34" charset="0"/>
              <a:buChar char="•"/>
            </a:pPr>
            <a:r>
              <a:rPr lang="en-GB" sz="1400" dirty="0"/>
              <a:t>The landing outcome is shown in the </a:t>
            </a:r>
            <a:r>
              <a:rPr lang="en-GB" sz="1400" dirty="0">
                <a:solidFill>
                  <a:srgbClr val="61AFEF"/>
                </a:solidFill>
                <a:latin typeface="Consolas" panose="020B0609020204030204" pitchFamily="49" charset="0"/>
              </a:rPr>
              <a:t>Outcome</a:t>
            </a:r>
            <a:r>
              <a:rPr lang="en-GB" sz="1400" dirty="0"/>
              <a:t> column:</a:t>
            </a:r>
          </a:p>
          <a:p>
            <a:pPr marL="520700" lvl="1" indent="-342900"/>
            <a:r>
              <a:rPr lang="en-GB" sz="1200" dirty="0">
                <a:solidFill>
                  <a:srgbClr val="61AFEF"/>
                </a:solidFill>
                <a:latin typeface="Consolas" panose="020B0609020204030204" pitchFamily="49" charset="0"/>
              </a:rPr>
              <a:t>True Ocean </a:t>
            </a:r>
            <a:r>
              <a:rPr lang="en-GB" sz="1200" dirty="0"/>
              <a:t>–  the mission outcome was successfully  landed to a specific region of the ocean </a:t>
            </a:r>
          </a:p>
          <a:p>
            <a:pPr marL="520700" lvl="1" indent="-342900"/>
            <a:r>
              <a:rPr lang="en-GB" sz="1200" dirty="0">
                <a:solidFill>
                  <a:srgbClr val="61AFEF"/>
                </a:solidFill>
                <a:latin typeface="Consolas" panose="020B0609020204030204" pitchFamily="49" charset="0"/>
              </a:rPr>
              <a:t>False Ocean </a:t>
            </a:r>
            <a:r>
              <a:rPr lang="en-GB" sz="1200" dirty="0"/>
              <a:t>– the mission outcome was unsuccessfully landed to a specific region of the ocean. </a:t>
            </a:r>
          </a:p>
          <a:p>
            <a:pPr marL="520700" lvl="1" indent="-342900"/>
            <a:r>
              <a:rPr lang="en-GB" sz="1200" dirty="0">
                <a:solidFill>
                  <a:srgbClr val="61AFEF"/>
                </a:solidFill>
                <a:latin typeface="Consolas" panose="020B0609020204030204" pitchFamily="49" charset="0"/>
              </a:rPr>
              <a:t>True RTLS </a:t>
            </a:r>
            <a:r>
              <a:rPr lang="en-GB" sz="1200" dirty="0"/>
              <a:t>–  the mission outcome was successfully  landed to a ground pad</a:t>
            </a:r>
          </a:p>
          <a:p>
            <a:pPr marL="520700" lvl="1" indent="-342900"/>
            <a:r>
              <a:rPr lang="en-GB" sz="1200" dirty="0">
                <a:solidFill>
                  <a:srgbClr val="61AFEF"/>
                </a:solidFill>
                <a:latin typeface="Consolas" panose="020B0609020204030204" pitchFamily="49" charset="0"/>
              </a:rPr>
              <a:t>False RTLS </a:t>
            </a:r>
            <a:r>
              <a:rPr lang="en-GB" sz="1200" dirty="0"/>
              <a:t>– the mission outcome was unsuccessfully landed to a ground pad.</a:t>
            </a:r>
          </a:p>
          <a:p>
            <a:pPr marL="520700" lvl="1" indent="-342900"/>
            <a:r>
              <a:rPr lang="en-GB" sz="1200" dirty="0">
                <a:solidFill>
                  <a:srgbClr val="61AFEF"/>
                </a:solidFill>
                <a:latin typeface="Consolas" panose="020B0609020204030204" pitchFamily="49" charset="0"/>
              </a:rPr>
              <a:t>True ASDS </a:t>
            </a:r>
            <a:r>
              <a:rPr lang="en-GB" sz="1200" dirty="0"/>
              <a:t>– the mission outcome was successfully  landed to a drone ship</a:t>
            </a:r>
          </a:p>
          <a:p>
            <a:pPr marL="520700" lvl="1" indent="-342900"/>
            <a:r>
              <a:rPr lang="en-GB" sz="1200" dirty="0">
                <a:solidFill>
                  <a:srgbClr val="61AFEF"/>
                </a:solidFill>
                <a:latin typeface="Consolas" panose="020B0609020204030204" pitchFamily="49" charset="0"/>
              </a:rPr>
              <a:t>False ASDS</a:t>
            </a:r>
            <a:r>
              <a:rPr lang="en-GB" sz="1200" dirty="0"/>
              <a:t> – the mission outcome was unsuccessfully landed to a drone ship. </a:t>
            </a:r>
          </a:p>
          <a:p>
            <a:pPr marL="520700" lvl="1" indent="-342900"/>
            <a:r>
              <a:rPr lang="en-GB" sz="1200" dirty="0">
                <a:solidFill>
                  <a:srgbClr val="61AFEF"/>
                </a:solidFill>
                <a:latin typeface="Consolas" panose="020B0609020204030204" pitchFamily="49" charset="0"/>
              </a:rPr>
              <a:t>None ASDS </a:t>
            </a:r>
            <a:r>
              <a:rPr lang="en-GB" sz="1200" dirty="0"/>
              <a:t>and </a:t>
            </a:r>
            <a:r>
              <a:rPr lang="en-GB" sz="1200" dirty="0">
                <a:solidFill>
                  <a:srgbClr val="61AFEF"/>
                </a:solidFill>
                <a:latin typeface="Consolas" panose="020B0609020204030204" pitchFamily="49" charset="0"/>
              </a:rPr>
              <a:t>None None </a:t>
            </a:r>
            <a:r>
              <a:rPr lang="en-GB" sz="1200" dirty="0"/>
              <a:t>– these represent a failure to land.</a:t>
            </a:r>
          </a:p>
          <a:p>
            <a:pPr marL="520700" lvl="1" indent="-342900"/>
            <a:endParaRPr lang="en-GB" sz="1200" dirty="0"/>
          </a:p>
          <a:p>
            <a:pPr lvl="1" indent="0">
              <a:buNone/>
            </a:pPr>
            <a:r>
              <a:rPr lang="en-GB" sz="1600" dirty="0"/>
              <a:t>Data Wrangling:</a:t>
            </a:r>
          </a:p>
          <a:p>
            <a:pPr marL="285750" indent="-285750">
              <a:buFont typeface="Arial" panose="020B0604020202020204" pitchFamily="34" charset="0"/>
              <a:buChar char="•"/>
            </a:pPr>
            <a:r>
              <a:rPr lang="en-GB" sz="1400" dirty="0"/>
              <a:t>To determine whether a booster will successfully land, it is best to have a binary column, i.e., where the value is 1 or 0, representing the success of the landing. </a:t>
            </a:r>
          </a:p>
          <a:p>
            <a:pPr marL="285750" indent="-285750">
              <a:buFont typeface="Arial" panose="020B0604020202020204" pitchFamily="34" charset="0"/>
              <a:buChar char="•"/>
            </a:pPr>
            <a:r>
              <a:rPr lang="en-GB" sz="1400" dirty="0"/>
              <a:t>This is done by:</a:t>
            </a:r>
          </a:p>
          <a:p>
            <a:pPr marL="463550" lvl="1" indent="-285750">
              <a:buFont typeface="+mj-lt"/>
              <a:buAutoNum type="arabicPeriod"/>
            </a:pPr>
            <a:r>
              <a:rPr lang="en-GB" sz="1200" dirty="0"/>
              <a:t>Defining a set of unsuccessful (bad) outcomes, </a:t>
            </a:r>
            <a:r>
              <a:rPr lang="en-GB" sz="1200" dirty="0">
                <a:solidFill>
                  <a:srgbClr val="61AFEF"/>
                </a:solidFill>
                <a:latin typeface="Consolas" panose="020B0609020204030204" pitchFamily="49" charset="0"/>
              </a:rPr>
              <a:t>bad_outcome</a:t>
            </a:r>
          </a:p>
          <a:p>
            <a:pPr marL="463550" lvl="1" indent="-285750">
              <a:buFont typeface="+mj-lt"/>
              <a:buAutoNum type="arabicPeriod"/>
            </a:pPr>
            <a:r>
              <a:rPr lang="en-GB" sz="1200" dirty="0"/>
              <a:t>Creating a list, </a:t>
            </a:r>
            <a:r>
              <a:rPr lang="en-GB" sz="1200" dirty="0">
                <a:solidFill>
                  <a:srgbClr val="61AFEF"/>
                </a:solidFill>
                <a:latin typeface="Consolas" panose="020B0609020204030204" pitchFamily="49" charset="0"/>
              </a:rPr>
              <a:t>landing_class</a:t>
            </a:r>
            <a:r>
              <a:rPr lang="en-GB" sz="1200" dirty="0"/>
              <a:t>, where the element is 0 if the corresponding  row  in  </a:t>
            </a:r>
            <a:r>
              <a:rPr lang="en-GB" sz="1200" dirty="0">
                <a:solidFill>
                  <a:srgbClr val="61AFEF"/>
                </a:solidFill>
                <a:latin typeface="Consolas" panose="020B0609020204030204" pitchFamily="49" charset="0"/>
              </a:rPr>
              <a:t>Outcome </a:t>
            </a:r>
            <a:r>
              <a:rPr lang="en-GB" sz="1200" dirty="0"/>
              <a:t>is in the set </a:t>
            </a:r>
            <a:r>
              <a:rPr lang="en-GB" sz="1200" dirty="0">
                <a:solidFill>
                  <a:srgbClr val="61AFEF"/>
                </a:solidFill>
                <a:latin typeface="Consolas" panose="020B0609020204030204" pitchFamily="49" charset="0"/>
              </a:rPr>
              <a:t>bad_outcome</a:t>
            </a:r>
            <a:r>
              <a:rPr lang="en-GB" sz="1200" dirty="0"/>
              <a:t>, otherwise, it’s 1. </a:t>
            </a:r>
          </a:p>
          <a:p>
            <a:pPr marL="463550" lvl="1" indent="-285750">
              <a:buFont typeface="+mj-lt"/>
              <a:buAutoNum type="arabicPeriod"/>
            </a:pPr>
            <a:r>
              <a:rPr lang="en-GB" sz="1200" dirty="0"/>
              <a:t>Create a </a:t>
            </a:r>
            <a:r>
              <a:rPr lang="en-GB" sz="1200" dirty="0">
                <a:solidFill>
                  <a:srgbClr val="61AFEF"/>
                </a:solidFill>
                <a:latin typeface="Consolas" panose="020B0609020204030204" pitchFamily="49" charset="0"/>
              </a:rPr>
              <a:t>Class</a:t>
            </a:r>
            <a:r>
              <a:rPr lang="en-GB" sz="1200" dirty="0"/>
              <a:t> column that  contains the values from the list </a:t>
            </a:r>
            <a:r>
              <a:rPr lang="en-GB" sz="1200" dirty="0">
                <a:solidFill>
                  <a:srgbClr val="61AFEF"/>
                </a:solidFill>
                <a:latin typeface="Consolas" panose="020B0609020204030204" pitchFamily="49" charset="0"/>
              </a:rPr>
              <a:t>landing_class </a:t>
            </a:r>
          </a:p>
          <a:p>
            <a:pPr marL="463550" lvl="1" indent="-285750">
              <a:buFont typeface="+mj-lt"/>
              <a:buAutoNum type="arabicPeriod"/>
            </a:pPr>
            <a:r>
              <a:rPr lang="en-GB" sz="1200" dirty="0"/>
              <a:t>Export the DataFrame as a .csv file.</a:t>
            </a:r>
          </a:p>
        </p:txBody>
      </p:sp>
      <p:pic>
        <p:nvPicPr>
          <p:cNvPr id="15" name="Picture 14">
            <a:extLst>
              <a:ext uri="{FF2B5EF4-FFF2-40B4-BE49-F238E27FC236}">
                <a16:creationId xmlns:a16="http://schemas.microsoft.com/office/drawing/2014/main" id="{C3830511-C957-4952-AB09-8E969DBA71E1}"/>
              </a:ext>
            </a:extLst>
          </p:cNvPr>
          <p:cNvPicPr>
            <a:picLocks noChangeAspect="1"/>
          </p:cNvPicPr>
          <p:nvPr/>
        </p:nvPicPr>
        <p:blipFill>
          <a:blip r:embed="rId2"/>
          <a:stretch>
            <a:fillRect/>
          </a:stretch>
        </p:blipFill>
        <p:spPr>
          <a:xfrm>
            <a:off x="8602982" y="2792010"/>
            <a:ext cx="2653334" cy="1950128"/>
          </a:xfrm>
          <a:prstGeom prst="roundRect">
            <a:avLst>
              <a:gd name="adj" fmla="val 8594"/>
            </a:avLst>
          </a:prstGeom>
          <a:solidFill>
            <a:srgbClr val="FFFFFF">
              <a:shade val="85000"/>
            </a:srgbClr>
          </a:solidFill>
          <a:ln w="28575">
            <a:solidFill>
              <a:schemeClr val="accent1"/>
            </a:solidFill>
          </a:ln>
          <a:effectLst>
            <a:reflection blurRad="12700" stA="38000" endPos="0" dist="5000" dir="5400000" sy="-100000" algn="bl" rotWithShape="0"/>
          </a:effectLst>
        </p:spPr>
      </p:pic>
      <p:pic>
        <p:nvPicPr>
          <p:cNvPr id="17" name="Picture 16">
            <a:extLst>
              <a:ext uri="{FF2B5EF4-FFF2-40B4-BE49-F238E27FC236}">
                <a16:creationId xmlns:a16="http://schemas.microsoft.com/office/drawing/2014/main" id="{1AD7F3D1-90B6-4134-8857-3B06F3ACD75B}"/>
              </a:ext>
            </a:extLst>
          </p:cNvPr>
          <p:cNvPicPr>
            <a:picLocks noChangeAspect="1"/>
          </p:cNvPicPr>
          <p:nvPr/>
        </p:nvPicPr>
        <p:blipFill>
          <a:blip r:embed="rId3"/>
          <a:stretch>
            <a:fillRect/>
          </a:stretch>
        </p:blipFill>
        <p:spPr>
          <a:xfrm>
            <a:off x="8180276" y="5732928"/>
            <a:ext cx="3498746" cy="583124"/>
          </a:xfrm>
          <a:prstGeom prst="roundRect">
            <a:avLst>
              <a:gd name="adj" fmla="val 8594"/>
            </a:avLst>
          </a:prstGeom>
          <a:solidFill>
            <a:srgbClr val="FFFFFF">
              <a:shade val="85000"/>
            </a:srgbClr>
          </a:solidFill>
          <a:ln w="28575">
            <a:solidFill>
              <a:schemeClr val="accent1"/>
            </a:solidFill>
          </a:ln>
          <a:effectLst>
            <a:reflection blurRad="12700" stA="38000" endPos="0" dist="5000" dir="5400000" sy="-100000" algn="bl" rotWithShape="0"/>
          </a:effectLst>
        </p:spPr>
      </p:pic>
      <p:pic>
        <p:nvPicPr>
          <p:cNvPr id="20" name="Picture 19">
            <a:extLst>
              <a:ext uri="{FF2B5EF4-FFF2-40B4-BE49-F238E27FC236}">
                <a16:creationId xmlns:a16="http://schemas.microsoft.com/office/drawing/2014/main" id="{5175496B-53CE-4EE1-83CF-AF3B8527CAE8}"/>
              </a:ext>
            </a:extLst>
          </p:cNvPr>
          <p:cNvPicPr>
            <a:picLocks noChangeAspect="1"/>
          </p:cNvPicPr>
          <p:nvPr/>
        </p:nvPicPr>
        <p:blipFill>
          <a:blip r:embed="rId4"/>
          <a:stretch>
            <a:fillRect/>
          </a:stretch>
        </p:blipFill>
        <p:spPr>
          <a:xfrm>
            <a:off x="9029549" y="5143772"/>
            <a:ext cx="1800200" cy="187521"/>
          </a:xfrm>
          <a:prstGeom prst="roundRect">
            <a:avLst>
              <a:gd name="adj" fmla="val 8594"/>
            </a:avLst>
          </a:prstGeom>
          <a:solidFill>
            <a:srgbClr val="FFFFFF">
              <a:shade val="85000"/>
            </a:srgbClr>
          </a:solidFill>
          <a:ln w="28575">
            <a:solidFill>
              <a:schemeClr val="accent1"/>
            </a:solidFill>
          </a:ln>
          <a:effectLst>
            <a:reflection blurRad="12700" stA="38000" endPos="0" dist="5000" dir="5400000" sy="-100000" algn="bl" rotWithShape="0"/>
          </a:effectLst>
        </p:spPr>
      </p:pic>
      <p:pic>
        <p:nvPicPr>
          <p:cNvPr id="24" name="Picture 23">
            <a:extLst>
              <a:ext uri="{FF2B5EF4-FFF2-40B4-BE49-F238E27FC236}">
                <a16:creationId xmlns:a16="http://schemas.microsoft.com/office/drawing/2014/main" id="{62ED9ABB-61DC-420D-BD60-52BFA3DF87D0}"/>
              </a:ext>
            </a:extLst>
          </p:cNvPr>
          <p:cNvPicPr>
            <a:picLocks noChangeAspect="1"/>
          </p:cNvPicPr>
          <p:nvPr/>
        </p:nvPicPr>
        <p:blipFill>
          <a:blip r:embed="rId5"/>
          <a:stretch>
            <a:fillRect/>
          </a:stretch>
        </p:blipFill>
        <p:spPr>
          <a:xfrm>
            <a:off x="7896200" y="1571840"/>
            <a:ext cx="4066898" cy="818536"/>
          </a:xfrm>
          <a:prstGeom prst="roundRect">
            <a:avLst>
              <a:gd name="adj" fmla="val 8594"/>
            </a:avLst>
          </a:prstGeom>
          <a:solidFill>
            <a:srgbClr val="FFFFFF">
              <a:shade val="85000"/>
            </a:srgbClr>
          </a:solidFill>
          <a:ln w="28575">
            <a:solidFill>
              <a:schemeClr val="accent1"/>
            </a:solidFill>
          </a:ln>
          <a:effectLst>
            <a:reflection blurRad="12700" stA="38000" endPos="0" dist="5000" dir="5400000" sy="-100000" algn="bl" rotWithShape="0"/>
          </a:effectLst>
        </p:spPr>
      </p:pic>
      <p:sp>
        <p:nvSpPr>
          <p:cNvPr id="29" name="Oval 28">
            <a:extLst>
              <a:ext uri="{FF2B5EF4-FFF2-40B4-BE49-F238E27FC236}">
                <a16:creationId xmlns:a16="http://schemas.microsoft.com/office/drawing/2014/main" id="{1DF1107F-F74A-4304-8DE6-93916235A5B1}"/>
              </a:ext>
            </a:extLst>
          </p:cNvPr>
          <p:cNvSpPr/>
          <p:nvPr/>
        </p:nvSpPr>
        <p:spPr>
          <a:xfrm>
            <a:off x="7742008" y="1412776"/>
            <a:ext cx="302604" cy="3181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1</a:t>
            </a:r>
          </a:p>
        </p:txBody>
      </p:sp>
      <p:sp>
        <p:nvSpPr>
          <p:cNvPr id="30" name="Oval 29">
            <a:extLst>
              <a:ext uri="{FF2B5EF4-FFF2-40B4-BE49-F238E27FC236}">
                <a16:creationId xmlns:a16="http://schemas.microsoft.com/office/drawing/2014/main" id="{66093CA5-2EC8-4B34-A1C8-F0C4091F6EE7}"/>
              </a:ext>
            </a:extLst>
          </p:cNvPr>
          <p:cNvSpPr/>
          <p:nvPr/>
        </p:nvSpPr>
        <p:spPr>
          <a:xfrm>
            <a:off x="8451680" y="2632946"/>
            <a:ext cx="302604" cy="3181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3</a:t>
            </a:r>
          </a:p>
        </p:txBody>
      </p:sp>
      <p:sp>
        <p:nvSpPr>
          <p:cNvPr id="31" name="Oval 30">
            <a:extLst>
              <a:ext uri="{FF2B5EF4-FFF2-40B4-BE49-F238E27FC236}">
                <a16:creationId xmlns:a16="http://schemas.microsoft.com/office/drawing/2014/main" id="{E02402AA-948A-4B29-B94D-F54509BA10EA}"/>
              </a:ext>
            </a:extLst>
          </p:cNvPr>
          <p:cNvSpPr/>
          <p:nvPr/>
        </p:nvSpPr>
        <p:spPr>
          <a:xfrm>
            <a:off x="8855275" y="4919405"/>
            <a:ext cx="302604" cy="3181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3</a:t>
            </a:r>
          </a:p>
        </p:txBody>
      </p:sp>
      <p:sp>
        <p:nvSpPr>
          <p:cNvPr id="32" name="Oval 31">
            <a:extLst>
              <a:ext uri="{FF2B5EF4-FFF2-40B4-BE49-F238E27FC236}">
                <a16:creationId xmlns:a16="http://schemas.microsoft.com/office/drawing/2014/main" id="{FCE79089-D131-4132-9A95-62FAEED47BA8}"/>
              </a:ext>
            </a:extLst>
          </p:cNvPr>
          <p:cNvSpPr/>
          <p:nvPr/>
        </p:nvSpPr>
        <p:spPr>
          <a:xfrm>
            <a:off x="8028974" y="5573864"/>
            <a:ext cx="302604" cy="3181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4</a:t>
            </a:r>
          </a:p>
        </p:txBody>
      </p:sp>
      <p:sp>
        <p:nvSpPr>
          <p:cNvPr id="35" name="TextBox 34">
            <a:extLst>
              <a:ext uri="{FF2B5EF4-FFF2-40B4-BE49-F238E27FC236}">
                <a16:creationId xmlns:a16="http://schemas.microsoft.com/office/drawing/2014/main" id="{B0C5CC0C-B0DF-4DEE-9B5B-199178D8350C}"/>
              </a:ext>
            </a:extLst>
          </p:cNvPr>
          <p:cNvSpPr txBox="1"/>
          <p:nvPr/>
        </p:nvSpPr>
        <p:spPr>
          <a:xfrm>
            <a:off x="11064552" y="6487452"/>
            <a:ext cx="894797" cy="253916"/>
          </a:xfrm>
          <a:prstGeom prst="rect">
            <a:avLst/>
          </a:prstGeom>
          <a:noFill/>
        </p:spPr>
        <p:txBody>
          <a:bodyPr wrap="none" rtlCol="0">
            <a:spAutoFit/>
          </a:bodyPr>
          <a:lstStyle/>
          <a:p>
            <a:r>
              <a:rPr lang="en-GB" sz="1000" dirty="0">
                <a:hlinkClick r:id="rId6"/>
              </a:rPr>
              <a:t>GitHub Link</a:t>
            </a:r>
            <a:endParaRPr lang="en-GB" sz="1000" dirty="0"/>
          </a:p>
        </p:txBody>
      </p:sp>
    </p:spTree>
    <p:extLst>
      <p:ext uri="{BB962C8B-B14F-4D97-AF65-F5344CB8AC3E}">
        <p14:creationId xmlns:p14="http://schemas.microsoft.com/office/powerpoint/2010/main" val="322456606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 name="EE4P_STYLE_ID" val="c7af6dba-f870-40c6-a7fb-5991d73382cc"/>
  <p:tag name="EE4P_AGENDAWIZARD" val="&lt;ee4p&gt;&lt;layouts&gt;&lt;layout name=&quot;Capgemini Line White&quot; id=&quot;435_5&quot;&gt;&lt;standard&gt;&lt;textframe horizontalAnchor=&quot;1&quot; marginBottom=&quot;0&quot; marginLeft=&quot;0&quot; marginRight=&quot;0&quot; marginTop=&quot;0&quot; orientation=&quot;1&quot; verticalAnchor=&quot;1&quot; /&gt;&lt;font name=&quot;Ubuntu&quot; bold=&quot;0&quot; italic=&quot;0&quot; color=&quot;#000000&quot; /&gt;&lt;paragraphformat firstLineIndent=&quot;0&quot; leftIndent=&quot;0&quot; rightIndent=&quot;0&quot; lineRuleBefore=&quot;&quot; lineRuleWithin=&quot;&quot; lineRuleAfter=&quot;&quot; spaceBefore=&quot;&quot; spaceWithin=&quot;&quot; spaceAfter=&quot;&quot; /&gt;&lt;fill visible=&quot;0&quot; /&gt;&lt;line visible=&quot;0&quot; /&gt;&lt;bulletformat visible=&quot;0&quot; /&gt;&lt;shadow visible=&quot;0&quot; /&gt;&lt;/standard&gt;&lt;agenda name=&quot;New Agenda&quot; title=&quot;Agenda&quot; subtitle=&quot;&quot; sizingModeId=&quot;2&quot; fontSize=&quot;24&quot; fontSizeAuto=&quot;1&quot; startTime=&quot;540&quot; timeFormatId=&quot;2&quot; startItemNo=&quot;1&quot; createSingleAgendaSlide=&quot;1&quot; createSeparatingSlides=&quot;1&quot; createBackupSlide=&quot;1&quot; /&gt;&lt;columns&gt;&lt;column field=&quot;itemno&quot; label=&quot;No.&quot; checked=&quot;1&quot; leftSpacing=&quot;0&quot; rightSpacing=&quot;0&quot; dock=&quot;1&quot; fixedWidth=&quot;52&quot; /&gt;&lt;column field=&quot;topic&quot; label=&quot;Topic&quot; leftSpacing=&quot;10&quot; rightDistribute=&quot;1&quot; dock=&quot;1&quot; /&gt;&lt;column field=&quot;responsible&quot; label=&quot;Responsible&quot; visible=&quot;1&quot; checked=&quot;1&quot; leftSpacing=&quot;10&quot; rightDistribute=&quot;1&quot; dock=&quot;1&quot; /&gt;&lt;column field=&quot;freecolumn&quot; label=&quot;&quot; visible=&quot;1&quot; checked=&quot;0&quot; leftSpacing=&quot;10&quot; rightDistribute=&quot;1&quot; dock=&quot;1&quot; /&gt;&lt;column field=&quot;timeslot&quot; label=&quot;Time Slot&quot; visible=&quot;1&quot; checked=&quot;1&quot; leftSpacing=&quot;10&quot; rightSpacing=&quot;6&quot; dock=&quot;2&quot; /&gt;&lt;column field=&quot;pageno&quot; label=&quot;Page No.&quot; visible=&quot;1&quot; checked=&quot;0&quot; leftSpacing=&quot;10&quot; rightSpacing=&quot;6&quot; dock=&quot;2&quot; /&gt;&lt;/columns&gt;&lt;position left=&quot;32.07629&quot; top=&quot;139.5117&quot; width=&quot;657.3808&quot; height=&quot;368.6249&quot; /&gt;&lt;settings allowedSizingModeIds=&quot;1|2&quot; allowedFontSizes=&quot;8|9|10|10.5|11|12|14|16|18&quot; allowedTimeFormatIds=&quot;1|2|3&quot; slideLayout=&quot;11&quot; customLayoutName=&quot;Only Title&quot; customLayoutNameBackup=&quot;Only Title&quot; customLayoutIndex=&quot;&quot; showBreak=&quot;1&quot; singleAgendaSlideSelected=&quot;0&quot; backupSlideTitle=&quot;Backup: %agendaName%&quot; topMargin=&quot;0&quot; leftMargin=&quot;0&quot; allowedLevels=&quot;4&quot; itemNoFormats=&quot;{1:2}¦{1:2}.{2}¦{3:alphaLC}¦{3:alphaLC}.{4:alphaLC}&quot; /&gt;&lt;!-- Agenda item formats --&gt;&lt;cases&gt;&lt;case level=&quot;1&quot; selected=&quot;0&quot; break=&quot;0&quot; topMinSpacing=&quot;15&quot; topMaxSpacing=&quot;15&quot; bottomMinSpacing=&quot;0&quot; bottomMaxSpacing=&quot;0&quot;&gt;&lt;element field=&quot;itemno&quot; type=&quot;autoshape&quot; autoShapeType=&quot;1&quot;&gt;&lt;textframe marginLeft=&quot;0&quot; marginRight=&quot;0&quot; /&gt;&lt;paragraphformat alignment=&quot;1&quot; /&gt;&lt;font bold=&quot;1&quot; color=&quot;6&quot; /&gt;&lt;/element&gt;&lt;element field=&quot;topic&quot; type=&quot;autoshape&quot; autoShapeType=&quot;1&quot;&gt;&lt;paragraphformat alignment=&quot;1&quot; /&gt;&lt;textframe marginLeft=&quot;0&quot; /&gt;&lt;/element&gt;&lt;element field=&quot;responsible&quot; type=&quot;autoshape&quot; autoShapeType=&quot;1&quot;&gt;&lt;paragraphformat alignment=&quot;1&quot; /&gt;&lt;/element&gt;&lt;element field=&quot;freecolumn&quot; type=&quot;autoshape&quot; autoShapeType=&quot;1&quot;&gt;&lt;paragraphformat alignment=&quot;1&quot; /&gt;&lt;/element&gt;&lt;element field=&quot;timeslot&quot; type=&quot;autoshape&quot; autoShapeType=&quot;1&quot;&gt;&lt;paragraphformat alignment=&quot;3&quot; /&gt;&lt;/element&gt;&lt;element field=&quot;pageno&quot; type=&quot;autoshape&quot; autoShapeType=&quot;1&quot;&gt;&lt;paragraphformat alignment=&quot;3&quot; /&gt;&lt;/element&gt;&lt;/case&gt;&lt;case level=&quot;1&quot; selected=&quot;1&quot; break=&quot;0&quot; topMinSpacing=&quot;15&quot; topMaxSpacing=&quot;15&quot; bottomMinSpacing=&quot;0&quot; bottomMaxSpacing=&quot;0&quot;&gt;&lt;element type=&quot;line&quot; value=&quot;&quot;&gt;&lt;position left=&quot;0&quot; top=&quot;itemHeight+3*scale*fontScale&quot; width=&quot;agendaWidth&quot; height=&quot;0&quot; /&gt;&lt;line style=&quot;1&quot; dashStyle=&quot;1&quot; foreColor=&quot;6&quot; transparency=&quot;0&quot; visible=&quot;1&quot; weight=&quot;1&quot; /&gt;&lt;/element&gt;&lt;element type=&quot;line&quot; value=&quot;&quot;&gt;&lt;position left=&quot;0&quot; top=&quot;0&quot; width=&quot;agendaWidth&quot; height=&quot;0&quot; /&gt;&lt;line style=&quot;1&quot; dashStyle=&quot;1&quot; foreColor=&quot;6&quot; transparency=&quot;0&quot; visible=&quot;1&quot; weight=&quot;1&quot; /&gt;&lt;/element&gt;&lt;element field=&quot;itemno&quot; type=&quot;autoshape&quot; autoShapeType=&quot;1&quot;&gt;&lt;textframe marginLeft=&quot;0&quot; marginRight=&quot;0&quot; /&gt;&lt;paragraphformat alignment=&quot;1&quot; /&gt;&lt;font bold=&quot;1&quot; color=&quot;6&quot; /&gt;&lt;/element&gt;&lt;element field=&quot;topic&quot; type=&quot;autoshape&quot; autoShapeType=&quot;1&quot;&gt;&lt;paragraphformat alignment=&quot;1&quot; /&gt;&lt;textframe marginLeft=&quot;0&quot; /&gt;&lt;/element&gt;&lt;element field=&quot;responsible&quot; type=&quot;autoshape&quot; autoShapeType=&quot;1&quot;&gt;&lt;paragraphformat alignment=&quot;1&quot; /&gt;&lt;/element&gt;&lt;element field=&quot;freecolumn&quot; type=&quot;autoshape&quot; autoShapeType=&quot;1&quot;&gt;&lt;paragraphformat alignment=&quot;1&quot; /&gt;&lt;/element&gt;&lt;element field=&quot;timeslot&quot; type=&quot;autoshape&quot; autoShapeType=&quot;1&quot;&gt;&lt;paragraphformat alignment=&quot;3&quot; /&gt;&lt;/element&gt;&lt;element field=&quot;pageno&quot; type=&quot;autoshape&quot; autoShapeType=&quot;1&quot;&gt;&lt;paragraphformat alignment=&quot;3&quot; /&gt;&lt;/element&gt;&lt;/case&gt;&lt;case level=&quot;2&quot; selected=&quot;0&quot; break=&quot;0&quot; topMinSpacing=&quot;15&quot; topMaxSpacing=&quot;15&quot; bottomMinSpacing=&quot;0&quot; bottomMaxSpacing=&quot;0&quot;&gt;&lt;element field=&quot;itemno&quot; type=&quot;autoshape&quot; autoShapeType=&quot;1&quot; indent=&quot;(level-1)*(itemNoWidth+topicLeftSpacing) &quot; indentType=&quot;1&quot;&gt;&lt;textframe marginLeft=&quot;0&quot; marginRight=&quot;0&quot; /&gt;&lt;paragraphformat alignment=&quot;1&quot; /&gt;&lt;font bold=&quot;1&quot; color=&quot;6&quot; /&gt;&lt;/element&gt;&lt;element field=&quot;topic&quot; type=&quot;autoshape&quot; autoShapeType=&quot;1&quot; indent=&quot;(level-1)*(itemNoWidth+topicLeftSpacing) &quot; indentType=&quot;2&quot;&gt;&lt;paragraphformat alignment=&quot;1&quot; /&gt;&lt;textframe marginLeft=&quot;0&quot; /&gt;&lt;/element&gt;&lt;element field=&quot;responsible&quot; type=&quot;autoshape&quot; autoShapeType=&quot;1&quot; indent=&quot;(level-1)*(itemNoWidth+topicLeftSpacing) &quot; indentType=&quot;1&quot;&gt;&lt;paragraphformat alignment=&quot;1&quot; /&gt;&lt;/element&gt;&lt;element field=&quot;freecolumn&quot; type=&quot;autoshape&quot; autoShapeType=&quot;1&quot; indent=&quot;(level-1)*(itemNoWidth+topicLeftSpacing) &quot; indentType=&quot;1&quot;&gt;&lt;paragraphformat alignment=&quot;1&quot; /&gt;&lt;/element&gt;&lt;element field=&quot;timeslot&quot; type=&quot;autoshape&quot; autoShapeType=&quot;1&quot;&gt;&lt;paragraphformat alignment=&quot;3&quot; /&gt;&lt;/element&gt;&lt;element field=&quot;pageno&quot; type=&quot;autoshape&quot; autoShapeType=&quot;1&quot;&gt;&lt;paragraphformat alignment=&quot;3&quot; /&gt;&lt;/element&gt;&lt;/case&gt;&lt;case level=&quot;2&quot; selected=&quot;1&quot; break=&quot;0&quot; topMinSpacing=&quot;15&quot; topMaxSpacing=&quot;15&quot; bottomMinSpacing=&quot;0&quot; bottomMaxSpacing=&quot;0&quot;&gt;&lt;element type=&quot;line&quot; value=&quot;&quot;&gt;&lt;position left=&quot;0&quot; top=&quot;itemHeight+3*scale*fontScale&quot; width=&quot;agendaWidth&quot; height=&quot;0&quot; /&gt;&lt;line style=&quot;1&quot; dashStyle=&quot;1&quot; foreColor=&quot;6&quot; transparency=&quot;0&quot; visible=&quot;1&quot; weight=&quot;1&quot; /&gt;&lt;/element&gt;&lt;element type=&quot;line&quot; value=&quot;&quot;&gt;&lt;position left=&quot;0&quot; top=&quot;0&quot; width=&quot;agendaWidth&quot; height=&quot;0&quot; /&gt;&lt;line style=&quot;1&quot; dashStyle=&quot;1&quot; foreColor=&quot;6&quot; transparency=&quot;0&quot; visible=&quot;1&quot; weight=&quot;1&quot; /&gt;&lt;/element&gt;&lt;element field=&quot;itemno&quot; type=&quot;autoshape&quot; autoShapeType=&quot;1&quot; indent=&quot;(level-1)*(itemNoWidth+topicLeftSpacing) &quot; indentType=&quot;1&quot;&gt;&lt;textframe marginLeft=&quot;0&quot; marginRight=&quot;0&quot; /&gt;&lt;paragraphformat alignment=&quot;1&quot; /&gt;&lt;font bold=&quot;1&quot; color=&quot;6&quot; /&gt;&lt;/element&gt;&lt;element field=&quot;topic&quot; type=&quot;autoshape&quot; autoShapeType=&quot;1&quot; indent=&quot;(level-1)*(itemNoWidth+topicLeftSpacing) &quot; indentType=&quot;2&quot;&gt;&lt;paragraphformat alignment=&quot;1&quot; /&gt;&lt;textframe marginLeft=&quot;0&quot; /&gt;&lt;/element&gt;&lt;element field=&quot;responsible&quot; type=&quot;autoshape&quot; autoShapeType=&quot;1&quot; indent=&quot;(level-1)*(itemNoWidth+topicLeftSpacing) &quot; indentType=&quot;1&quot;&gt;&lt;paragraphformat alignment=&quot;1&quot; /&gt;&lt;/element&gt;&lt;element field=&quot;freecolumn&quot; type=&quot;autoshape&quot; autoShapeType=&quot;1&quot; indent=&quot;(level-1)*(itemNoWidth+topicLeftSpacing) &quot; indentType=&quot;1&quot;&gt;&lt;paragraphformat alignment=&quot;1&quot; /&gt;&lt;/element&gt;&lt;element field=&quot;timeslot&quot; type=&quot;autoshape&quot; autoShapeType=&quot;1&quot;&gt;&lt;paragraphformat alignment=&quot;3&quot; /&gt;&lt;/element&gt;&lt;element field=&quot;pageno&quot; type=&quot;autoshape&quot; autoShapeType=&quot;1&quot;&gt;&lt;paragraphformat alignment=&quot;3&quot; /&gt;&lt;/element&gt;&lt;/case&gt;&lt;case level=&quot;1&quot; selected=&quot;0&quot; break=&quot;1&quot; topMinSpacing=&quot;15&quot; topMaxSpacing=&quot;15&quot; bottomMinSpacing=&quot;0&quot; bottomMaxSpacing=&quot;0&quot;&gt;&lt;element field=&quot;topic&quot; type=&quot;autoshape&quot; autoShapeType=&quot;1&quot; indent=&quot;(level-1)*(itemNoWidth+topicLeftSpacing) &quot; indentType=&quot;2&quot;&gt;&lt;paragraphformat alignment=&quot;1&quot; /&gt;&lt;font italic=&quot;1&quot; /&gt;&lt;/element&gt;&lt;element field=&quot;responsible&quot; type=&quot;autoshape&quot; autoShapeType=&quot;1&quot; indent=&quot;(level-1)*(itemNoWidth+topicLeftSpacing) &quot; indentType=&quot;1&quot;&gt;&lt;paragraphformat alignment=&quot;1&quot; /&gt;&lt;font italic=&quot;1&quot; /&gt;&lt;/element&gt;&lt;element field=&quot;freecolumn&quot; type=&quot;autoshape&quot; autoShapeType=&quot;1&quot; indent=&quot;(level-1)*(itemNoWidth+topicLeftSpacing) &quot; indentType=&quot;1&quot;&gt;&lt;paragraphformat alignment=&quot;1&quot; /&gt;&lt;font italic=&quot;1&quot; /&gt;&lt;/element&gt;&lt;element field=&quot;timeslot&quot; type=&quot;autoshape&quot; autoShapeType=&quot;1&quot;&gt;&lt;paragraphformat alignment=&quot;3&quot; /&gt;&lt;font italic=&quot;1&quot; /&gt;&lt;/element&gt;&lt;element field=&quot;pageno&quot; type=&quot;autoshape&quot; autoShapeType=&quot;1&quot;&gt;&lt;paragraphformat alignment=&quot;3&quot; /&gt;&lt;font italic=&quot;1&quot; /&gt;&lt;/element&gt;&lt;/case&gt;&lt;case level=&quot;1&quot; selected=&quot;1&quot; break=&quot;1&quot; topMinSpacing=&quot;15&quot; topMaxSpacing=&quot;15&quot; bottomMinSpacing=&quot;0&quot; bottomMaxSpacing=&quot;0&quot;&gt;&lt;element type=&quot;line&quot; value=&quot;&quot;&gt;&lt;position left=&quot;0&quot; top=&quot;itemHeight+3*scale*fontScale&quot; width=&quot;agendaWidth&quot; height=&quot;0&quot; /&gt;&lt;line style=&quot;1&quot; dashStyle=&quot;1&quot; foreColor=&quot;6&quot; transparency=&quot;0&quot; visible=&quot;1&quot; weight=&quot;1&quot; /&gt;&lt;/element&gt;&lt;element type=&quot;line&quot; value=&quot;&quot;&gt;&lt;position left=&quot;0&quot; top=&quot;0&quot; width=&quot;agendaWidth&quot; height=&quot;0&quot; /&gt;&lt;line style=&quot;1&quot; dashStyle=&quot;1&quot; foreColor=&quot;6&quot; transparency=&quot;0&quot; visible=&quot;1&quot; weight=&quot;1&quot; /&gt;&lt;/element&gt;&lt;element field=&quot;topic&quot; type=&quot;autoshape&quot; autoShapeType=&quot;1&quot; indent=&quot;(level-1)*(itemNoWidth+topicLeftSpacing) &quot; indentType=&quot;2&quot;&gt;&lt;paragraphformat alignment=&quot;1&quot; /&gt;&lt;font italic=&quot;1&quot; /&gt;&lt;/element&gt;&lt;element field=&quot;responsible&quot; type=&quot;autoshape&quot; autoShapeType=&quot;1&quot; indent=&quot;(level-1)*(itemNoWidth+topicLeftSpacing) &quot; indentType=&quot;1&quot;&gt;&lt;paragraphformat alignment=&quot;1&quot; /&gt;&lt;font italic=&quot;1&quot; /&gt;&lt;/element&gt;&lt;element field=&quot;freecolumn&quot; type=&quot;autoshape&quot; autoShapeType=&quot;1&quot; indent=&quot;(level-1)*(itemNoWidth+topicLeftSpacing) &quot; indentType=&quot;1&quot;&gt;&lt;paragraphformat alignment=&quot;1&quot; /&gt;&lt;font italic=&quot;1&quot; /&gt;&lt;/element&gt;&lt;element field=&quot;timeslot&quot; type=&quot;autoshape&quot; autoShapeType=&quot;1&quot;&gt;&lt;paragraphformat alignment=&quot;3&quot; /&gt;&lt;font italic=&quot;1&quot; /&gt;&lt;/element&gt;&lt;element field=&quot;pageno&quot; type=&quot;autoshape&quot; autoShapeType=&quot;1&quot;&gt;&lt;paragraphformat alignment=&quot;3&quot; /&gt;&lt;font italic=&quot;1&quot; /&gt;&lt;/element&gt;&lt;/case&gt;&lt;/cases&gt;&lt;!-- Elements on slide independent of items --&gt;&lt;elements&gt;&lt;!--   &lt;element type=&quot;picture&quot; picture=&quot;image.png&quot; value=&quot;asdf&quot;  &gt;&#10;          &lt;position left=&quot;-278.9405&quot; top=&quot;-142.375&quot; width=&quot;457.6407&quot; height=&quot;540.0002&quot;/&gt;        &#10;        &lt;/element&gt;&#10;&#10;        &lt;element type=&quot;picture&quot; picture=&quot;BG_blue.png&quot; value=&quot;asdf&quot;  &gt;&#10;          &lt;position left=&quot;-278.9405&quot; top=&quot;-142.375&quot; width=&quot;960&quot; height=&quot;540&quot;/&gt;        &#10;        &lt;/element&gt; --&gt;&lt;/elements&gt;&lt;/layout&gt;&lt;/layouts&gt;&lt;contents&gt;&lt;agenda name=&quot;Outline&quot; title=&quot;Outline&quot; subtitle=&quot;&quot; sizingModeId=&quot;2&quot; fontSize=&quot;24&quot; fontSizeAuto=&quot;1&quot; startTime=&quot;540&quot; timeFormatId=&quot;2&quot; startItemNo=&quot;1&quot; createSingleAgendaSlide=&quot;1&quot; createSeparatingSlides=&quot;1&quot; createBackupSlide=&quot;1&quot; layoutId=&quot;435_5&quot; hideSeparatingSlides=&quot;0&quot; createSections=&quot;1&quot; singleSlideId=&quot;9a15118f-2457-4e4f-8d58-1bccb311b8bc&quot; backupSlideId=&quot;8fb936cb-0e6a-4b0c-a66f-de8e04eb4592&quot; backupSectionId=&quot;{91510ABB-4C7C-4297-81D7-A7AE193C2BCA}&quot;&gt;&lt;columns leftSpacing=&quot;0&quot; rightSpacing=&quot;0&quot;&gt;&lt;column field=&quot;itemno&quot; label=&quot;No.&quot; checked=&quot;1&quot; leftSpacing=&quot;0&quot; rightSpacing=&quot;0&quot; dock=&quot;1&quot; fixedWidth=&quot;52&quot; /&gt;&lt;column field=&quot;topic&quot; label=&quot;Topic&quot; leftSpacing=&quot;10&quot; rightDistribute=&quot;1&quot; dock=&quot;1&quot; rightSpacing=&quot;351.4262&quot; /&gt;&lt;column field=&quot;responsible&quot; label=&quot;Responsible&quot; visible=&quot;1&quot; checked=&quot;0&quot; leftSpacing=&quot;10&quot; rightDistribute=&quot;1&quot; dock=&quot;1&quot; /&gt;&lt;column field=&quot;freecolumn&quot; label=&quot;&quot; visible=&quot;1&quot; checked=&quot;0&quot; leftSpacing=&quot;10&quot; rightDistribute=&quot;1&quot; dock=&quot;1&quot; /&gt;&lt;column field=&quot;timeslot&quot; label=&quot;Time Slot&quot; visible=&quot;1&quot; checked=&quot;0&quot; leftSpacing=&quot;10&quot; rightSpacing=&quot;6&quot; dock=&quot;2&quot; /&gt;&lt;column field=&quot;pageno&quot; label=&quot;Page No.&quot; visible=&quot;1&quot; checked=&quot;1&quot; leftSpacing=&quot;10&quot; rightSpacing=&quot;6&quot; dock=&quot;2&quot; /&gt;&lt;/columns&gt;&lt;items&gt;&lt;item duration=&quot;30&quot; id=&quot;24437051-cf92-4038-9ed6-d3b77e272e8f&quot; parentId=&quot;&quot; level=&quot;1&quot; generateAgendaSlide=&quot;1&quot; showAgendaItem=&quot;1&quot; isBreak=&quot;0&quot; topic=&quot;Executive Summary&quot; agendaSlideId=&quot;146861f8-915e-4237-805b-a1c57fedc195&quot; sectionId=&quot;{40C38458-3B6B-447C-8E2F-CA87C9771756}&quot; /&gt;&lt;item duration=&quot;30&quot; id=&quot;cd49c929-de54-4ea8-b7cb-da89736391c6&quot; parentId=&quot;&quot; level=&quot;1&quot; generateAgendaSlide=&quot;1&quot; showAgendaItem=&quot;1&quot; isBreak=&quot;0&quot; topic=&quot;Introduction&quot; agendaSlideId=&quot;4dcf1c06-1359-4dee-82c9-16807f40fc36&quot; sectionId=&quot;{DD3E096C-4BB7-468B-A8F9-D8CE7C111367}&quot; /&gt;&lt;item duration=&quot;30&quot; id=&quot;1c02b369-7862-4320-8052-c478cfce6c1d&quot; parentId=&quot;&quot; level=&quot;1&quot; generateAgendaSlide=&quot;1&quot; showAgendaItem=&quot;1&quot; isBreak=&quot;0&quot; topic=&quot;Methodology&quot; agendaSlideId=&quot;76c302db-66a8-4a9b-9234-fa18cbc2c64e&quot; sectionId=&quot;{C297DFD6-C800-4BD1-8587-0C3AA048A953}&quot; /&gt;&lt;item duration=&quot;30&quot; id=&quot;fa43df40-8d47-485b-bca9-6cefb4c0cbed&quot; parentId=&quot;&quot; level=&quot;1&quot; generateAgendaSlide=&quot;1&quot; showAgendaItem=&quot;1&quot; isBreak=&quot;0&quot; topic=&quot;Results&quot; agendaSlideId=&quot;f262cb05-8f5f-4f6d-9a87-8fa499be5a9e&quot; sectionId=&quot;{7EB43C17-7B95-40CC-B07E-ACE53397B75A}&quot; /&gt;&lt;item duration=&quot;30&quot; id=&quot;1bcbdd36-477f-4881-ac1b-04df6e70366d&quot; parentId=&quot;&quot; level=&quot;1&quot; generateAgendaSlide=&quot;1&quot; showAgendaItem=&quot;1&quot; isBreak=&quot;0&quot; topic=&quot;Conclusion&quot; agendaSlideId=&quot;5044af6b-4938-4d75-a0e9-47a5bdafd29b&quot; sectionId=&quot;{5CF66A29-A6D5-466D-843F-754F7392E497}&quot; /&gt;&lt;item duration=&quot;30&quot; id=&quot;fa3c7689-6df6-443c-9aa1-1b30b15e20ad&quot; parentId=&quot;&quot; level=&quot;1&quot; generateAgendaSlide=&quot;1&quot; showAgendaItem=&quot;1&quot; isBreak=&quot;0&quot; topic=&quot;Appendix&quot; agendaSlideId=&quot;5bbaebe8-0d04-4666-8c7a-4849855572b9&quot; sectionId=&quot;{F3055773-E776-427D-86F7-B157A60B85D7}&quot; /&gt;&lt;/items&gt;&lt;/agenda&gt;&lt;/contents&gt;&lt;/ee4p&gt;"/>
  <p:tag name="EE4P_AGENDAWIZARD_UPDATEPAGENUMBERS" val="1"/>
</p:tagLst>
</file>

<file path=ppt/tags/tag10.xml><?xml version="1.0" encoding="utf-8"?>
<p:tagLst xmlns:a="http://schemas.openxmlformats.org/drawingml/2006/main" xmlns:r="http://schemas.openxmlformats.org/officeDocument/2006/relationships" xmlns:p="http://schemas.openxmlformats.org/presentationml/2006/main">
  <p:tag name="EE4P_AGENDAWIZARD" val="item_76c302db-66a8-4a9b-9234-fa18cbc2c64e_ItemNo"/>
  <p:tag name="EE4P_AGENDAWIZARD_CONTENT" val="/03"/>
  <p:tag name="EE4P_AGENDAWIZARD_PROPERTIES" val="32.0763/227.6743/52/29.08126"/>
</p:tagLst>
</file>

<file path=ppt/tags/tag11.xml><?xml version="1.0" encoding="utf-8"?>
<p:tagLst xmlns:a="http://schemas.openxmlformats.org/drawingml/2006/main" xmlns:r="http://schemas.openxmlformats.org/officeDocument/2006/relationships" xmlns:p="http://schemas.openxmlformats.org/presentationml/2006/main">
  <p:tag name="EE4P_AGENDAWIZARD" val="item_4dcf1c06-1359-4dee-82c9-16807f40fc36_Topic"/>
  <p:tag name="EE4P_AGENDAWIZARD_CONTENT" val="/Introduction"/>
  <p:tag name="EE4P_AGENDAWIZARD_PROPERTIES" val="94.0763/183.593/214.3228/29.08126"/>
</p:tagLst>
</file>

<file path=ppt/tags/tag12.xml><?xml version="1.0" encoding="utf-8"?>
<p:tagLst xmlns:a="http://schemas.openxmlformats.org/drawingml/2006/main" xmlns:r="http://schemas.openxmlformats.org/officeDocument/2006/relationships" xmlns:p="http://schemas.openxmlformats.org/presentationml/2006/main">
  <p:tag name="EE4P_AGENDAWIZARD" val="item_4dcf1c06-1359-4dee-82c9-16807f40fc36_ItemNo"/>
  <p:tag name="EE4P_AGENDAWIZARD_CONTENT" val="/02"/>
  <p:tag name="EE4P_AGENDAWIZARD_PROPERTIES" val="32.0763/183.593/52/29.08126"/>
</p:tagLst>
</file>

<file path=ppt/tags/tag13.xml><?xml version="1.0" encoding="utf-8"?>
<p:tagLst xmlns:a="http://schemas.openxmlformats.org/drawingml/2006/main" xmlns:r="http://schemas.openxmlformats.org/officeDocument/2006/relationships" xmlns:p="http://schemas.openxmlformats.org/presentationml/2006/main">
  <p:tag name="EE4P_AGENDAWIZARD" val="item_146861f8-915e-4237-805b-a1c57fedc195_Topic"/>
  <p:tag name="EE4P_AGENDAWIZARD_CONTENT" val="/Executive Summary"/>
  <p:tag name="EE4P_AGENDAWIZARD_PROPERTIES" val="94.0763/139.5117/214.3228/29.08126"/>
</p:tagLst>
</file>

<file path=ppt/tags/tag14.xml><?xml version="1.0" encoding="utf-8"?>
<p:tagLst xmlns:a="http://schemas.openxmlformats.org/drawingml/2006/main" xmlns:r="http://schemas.openxmlformats.org/officeDocument/2006/relationships" xmlns:p="http://schemas.openxmlformats.org/presentationml/2006/main">
  <p:tag name="EE4P_AGENDAWIZARD" val="item_146861f8-915e-4237-805b-a1c57fedc195_ItemNo"/>
  <p:tag name="EE4P_AGENDAWIZARD_CONTENT" val="/01"/>
  <p:tag name="EE4P_AGENDAWIZARD_PROPERTIES" val="32.0763/139.5117/52/29.08126"/>
</p:tagLst>
</file>

<file path=ppt/tags/tag15.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xml><?xml version="1.0" encoding="utf-8"?>
<p:tagLst xmlns:a="http://schemas.openxmlformats.org/drawingml/2006/main" xmlns:r="http://schemas.openxmlformats.org/officeDocument/2006/relationships" xmlns:p="http://schemas.openxmlformats.org/presentationml/2006/main">
  <p:tag name="EE4P_SLIDEID" val="9a15118f-2457-4e4f-8d58-1bccb311b8bc"/>
</p:tagLst>
</file>

<file path=ppt/tags/tag3.xml><?xml version="1.0" encoding="utf-8"?>
<p:tagLst xmlns:a="http://schemas.openxmlformats.org/drawingml/2006/main" xmlns:r="http://schemas.openxmlformats.org/officeDocument/2006/relationships" xmlns:p="http://schemas.openxmlformats.org/presentationml/2006/main">
  <p:tag name="EE4P_AGENDAWIZARD" val="item_5bbaebe8-0d04-4666-8c7a-4849855572b9_Topic"/>
  <p:tag name="EE4P_AGENDAWIZARD_CONTENT" val="/Appendix"/>
  <p:tag name="EE4P_AGENDAWIZARD_PROPERTIES" val="94.0763/359.918/214.3228/29.08126"/>
</p:tagLst>
</file>

<file path=ppt/tags/tag4.xml><?xml version="1.0" encoding="utf-8"?>
<p:tagLst xmlns:a="http://schemas.openxmlformats.org/drawingml/2006/main" xmlns:r="http://schemas.openxmlformats.org/officeDocument/2006/relationships" xmlns:p="http://schemas.openxmlformats.org/presentationml/2006/main">
  <p:tag name="EE4P_AGENDAWIZARD" val="item_5bbaebe8-0d04-4666-8c7a-4849855572b9_ItemNo"/>
  <p:tag name="EE4P_AGENDAWIZARD_CONTENT" val="/06"/>
  <p:tag name="EE4P_AGENDAWIZARD_PROPERTIES" val="32.0763/359.918/52/29.08126"/>
</p:tagLst>
</file>

<file path=ppt/tags/tag5.xml><?xml version="1.0" encoding="utf-8"?>
<p:tagLst xmlns:a="http://schemas.openxmlformats.org/drawingml/2006/main" xmlns:r="http://schemas.openxmlformats.org/officeDocument/2006/relationships" xmlns:p="http://schemas.openxmlformats.org/presentationml/2006/main">
  <p:tag name="EE4P_AGENDAWIZARD" val="item_5044af6b-4938-4d75-a0e9-47a5bdafd29b_Topic"/>
  <p:tag name="EE4P_AGENDAWIZARD_CONTENT" val="/Conclusion"/>
  <p:tag name="EE4P_AGENDAWIZARD_PROPERTIES" val="94.0763/315.8368/214.3228/29.08126"/>
</p:tagLst>
</file>

<file path=ppt/tags/tag6.xml><?xml version="1.0" encoding="utf-8"?>
<p:tagLst xmlns:a="http://schemas.openxmlformats.org/drawingml/2006/main" xmlns:r="http://schemas.openxmlformats.org/officeDocument/2006/relationships" xmlns:p="http://schemas.openxmlformats.org/presentationml/2006/main">
  <p:tag name="EE4P_AGENDAWIZARD" val="item_5044af6b-4938-4d75-a0e9-47a5bdafd29b_ItemNo"/>
  <p:tag name="EE4P_AGENDAWIZARD_CONTENT" val="/05"/>
  <p:tag name="EE4P_AGENDAWIZARD_PROPERTIES" val="32.0763/315.8368/52/29.08126"/>
</p:tagLst>
</file>

<file path=ppt/tags/tag7.xml><?xml version="1.0" encoding="utf-8"?>
<p:tagLst xmlns:a="http://schemas.openxmlformats.org/drawingml/2006/main" xmlns:r="http://schemas.openxmlformats.org/officeDocument/2006/relationships" xmlns:p="http://schemas.openxmlformats.org/presentationml/2006/main">
  <p:tag name="EE4P_AGENDAWIZARD" val="item_f262cb05-8f5f-4f6d-9a87-8fa499be5a9e_Topic"/>
  <p:tag name="EE4P_AGENDAWIZARD_CONTENT" val="/Results"/>
  <p:tag name="EE4P_AGENDAWIZARD_PROPERTIES" val="94.0763/271.7555/214.3228/29.08126"/>
</p:tagLst>
</file>

<file path=ppt/tags/tag8.xml><?xml version="1.0" encoding="utf-8"?>
<p:tagLst xmlns:a="http://schemas.openxmlformats.org/drawingml/2006/main" xmlns:r="http://schemas.openxmlformats.org/officeDocument/2006/relationships" xmlns:p="http://schemas.openxmlformats.org/presentationml/2006/main">
  <p:tag name="EE4P_AGENDAWIZARD" val="item_f262cb05-8f5f-4f6d-9a87-8fa499be5a9e_ItemNo"/>
  <p:tag name="EE4P_AGENDAWIZARD_CONTENT" val="/04"/>
  <p:tag name="EE4P_AGENDAWIZARD_PROPERTIES" val="32.0763/271.7555/52/29.08126"/>
</p:tagLst>
</file>

<file path=ppt/tags/tag9.xml><?xml version="1.0" encoding="utf-8"?>
<p:tagLst xmlns:a="http://schemas.openxmlformats.org/drawingml/2006/main" xmlns:r="http://schemas.openxmlformats.org/officeDocument/2006/relationships" xmlns:p="http://schemas.openxmlformats.org/presentationml/2006/main">
  <p:tag name="EE4P_AGENDAWIZARD" val="item_76c302db-66a8-4a9b-9234-fa18cbc2c64e_Topic"/>
  <p:tag name="EE4P_AGENDAWIZARD_CONTENT" val="/Methodology"/>
  <p:tag name="EE4P_AGENDAWIZARD_PROPERTIES" val="94.0763/227.6743/214.3228/29.08126"/>
</p:tagLst>
</file>

<file path=ppt/theme/theme1.xml><?xml version="1.0" encoding="utf-8"?>
<a:theme xmlns:a="http://schemas.openxmlformats.org/drawingml/2006/main" name="Capgemini2021">
  <a:themeElements>
    <a:clrScheme name="Capgemini 2021">
      <a:dk1>
        <a:sysClr val="windowText" lastClr="000000"/>
      </a:dk1>
      <a:lt1>
        <a:srgbClr val="FFFFFF"/>
      </a:lt1>
      <a:dk2>
        <a:srgbClr val="000000"/>
      </a:dk2>
      <a:lt2>
        <a:srgbClr val="ECECEC"/>
      </a:lt2>
      <a:accent1>
        <a:srgbClr val="0070AD"/>
      </a:accent1>
      <a:accent2>
        <a:srgbClr val="12ABDB"/>
      </a:accent2>
      <a:accent3>
        <a:srgbClr val="2B0A3D"/>
      </a:accent3>
      <a:accent4>
        <a:srgbClr val="272936"/>
      </a:accent4>
      <a:accent5>
        <a:srgbClr val="0F878A"/>
      </a:accent5>
      <a:accent6>
        <a:srgbClr val="14596B"/>
      </a:accent6>
      <a:hlink>
        <a:srgbClr val="00929B"/>
      </a:hlink>
      <a:folHlink>
        <a:srgbClr val="00E6E3"/>
      </a:folHlink>
    </a:clrScheme>
    <a:fontScheme name="Capgemini 2021">
      <a:majorFont>
        <a:latin typeface="Ubuntu Medium"/>
        <a:ea typeface=""/>
        <a:cs typeface=""/>
      </a:majorFont>
      <a:minorFont>
        <a:latin typeface="Ubuntu"/>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sz="1600"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
        <a:dk1>
          <a:srgbClr val="000000"/>
        </a:dk1>
        <a:lt1>
          <a:srgbClr val="FFFFFF"/>
        </a:lt1>
        <a:dk2>
          <a:srgbClr val="2B0A3D"/>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custClrLst>
    <a:custClr name="Green A">
      <a:srgbClr val="57CF80"/>
    </a:custClr>
    <a:custClr name="Green B">
      <a:srgbClr val="33B569"/>
    </a:custClr>
    <a:custClr name="Green C">
      <a:srgbClr val="2EA657"/>
    </a:custClr>
    <a:custClr name="Green D">
      <a:srgbClr val="178C3D"/>
    </a:custClr>
    <a:custClr name="Green E">
      <a:srgbClr val="176036"/>
    </a:custClr>
    <a:custClr name="Teal A">
      <a:srgbClr val="00E6E3"/>
    </a:custClr>
    <a:custClr name="Teal B">
      <a:srgbClr val="00D5D0"/>
    </a:custClr>
    <a:custClr name="Teal C">
      <a:srgbClr val="00BFBF"/>
    </a:custClr>
    <a:custClr name="Teal D">
      <a:srgbClr val="00929B"/>
    </a:custClr>
    <a:custClr name="Teal E">
      <a:srgbClr val="007D74"/>
    </a:custClr>
    <a:custClr name="Peacock A">
      <a:srgbClr val="00E0CB"/>
    </a:custClr>
    <a:custClr name="Peacock B">
      <a:srgbClr val="00B2A2"/>
    </a:custClr>
    <a:custClr name="Peacock C">
      <a:srgbClr val="0F878A"/>
    </a:custClr>
    <a:custClr name="Peacock D">
      <a:srgbClr val="0F6A73"/>
    </a:custClr>
    <a:custClr name="Peacock E">
      <a:srgbClr val="0F434A"/>
    </a:custClr>
    <a:custClr name="Sapphire A">
      <a:srgbClr val="338091"/>
    </a:custClr>
    <a:custClr name="Sapphire B">
      <a:srgbClr val="336B7D"/>
    </a:custClr>
    <a:custClr name="Sapphire C">
      <a:srgbClr val="14596B"/>
    </a:custClr>
    <a:custClr name="Sapphire D">
      <a:srgbClr val="214554"/>
    </a:custClr>
    <a:custClr name="Sapphire E">
      <a:srgbClr val="173340"/>
    </a:custClr>
    <a:custClr name="Violet A">
      <a:srgbClr val="E557AD"/>
    </a:custClr>
    <a:custClr name="Violet B">
      <a:srgbClr val="D13A8C"/>
    </a:custClr>
    <a:custClr name="Violet C">
      <a:srgbClr val="BA2980"/>
    </a:custClr>
    <a:custClr name="Violet D">
      <a:srgbClr val="A12980"/>
    </a:custClr>
    <a:custClr name="Violet E">
      <a:srgbClr val="811B6F"/>
    </a:custClr>
    <a:custClr name="Yellow A">
      <a:srgbClr val="FFDA80"/>
    </a:custClr>
    <a:custClr name="Yellow B">
      <a:srgbClr val="FFD068"/>
    </a:custClr>
    <a:custClr name="Yellow C">
      <a:srgbClr val="FFB24A"/>
    </a:custClr>
    <a:custClr name="Yellow D">
      <a:srgbClr val="FF9C29"/>
    </a:custClr>
    <a:custClr name="Yellow E">
      <a:srgbClr val="FF8E12"/>
    </a:custClr>
    <a:custClr name="Velvet A">
      <a:srgbClr val="9E4780"/>
    </a:custClr>
    <a:custClr name="Velvet B">
      <a:srgbClr val="802B73"/>
    </a:custClr>
    <a:custClr name="Velvet C">
      <a:srgbClr val="750D5C"/>
    </a:custClr>
    <a:custClr name="Velvet D">
      <a:srgbClr val="590A42"/>
    </a:custClr>
    <a:custClr name="Velvet E">
      <a:srgbClr val="42142E"/>
    </a:custClr>
    <a:custClr name="Red A">
      <a:srgbClr val="FF5770"/>
    </a:custClr>
    <a:custClr name="Red B">
      <a:srgbClr val="FF455E"/>
    </a:custClr>
    <a:custClr name="Red C">
      <a:srgbClr val="FF304D"/>
    </a:custClr>
    <a:custClr name="Red D">
      <a:srgbClr val="E30021"/>
    </a:custClr>
    <a:custClr name="Red E">
      <a:srgbClr val="A6001A"/>
    </a:custClr>
  </a:custClrLst>
  <a:extLst>
    <a:ext uri="{05A4C25C-085E-4340-85A3-A5531E510DB2}">
      <thm15:themeFamily xmlns:thm15="http://schemas.microsoft.com/office/thememl/2012/main" name="ppt-Capgemini_MasterTemplateCustomcolors.potx" id="{825B9D35-2592-4CA9-BA23-58B006335B2A}" vid="{B094C477-C962-4A54-95AE-F74EAD58A671}"/>
    </a:ext>
  </a:extLst>
</a:theme>
</file>

<file path=ppt/theme/theme2.xml><?xml version="1.0" encoding="utf-8"?>
<a:theme xmlns:a="http://schemas.openxmlformats.org/drawingml/2006/main" name="Tema do Office">
  <a:themeElements>
    <a:clrScheme name="Capgemini 2021">
      <a:dk1>
        <a:sysClr val="windowText" lastClr="000000"/>
      </a:dk1>
      <a:lt1>
        <a:srgbClr val="FFFFFF"/>
      </a:lt1>
      <a:dk2>
        <a:srgbClr val="000000"/>
      </a:dk2>
      <a:lt2>
        <a:srgbClr val="ECECEC"/>
      </a:lt2>
      <a:accent1>
        <a:srgbClr val="0070AD"/>
      </a:accent1>
      <a:accent2>
        <a:srgbClr val="12ABDB"/>
      </a:accent2>
      <a:accent3>
        <a:srgbClr val="2B0A3D"/>
      </a:accent3>
      <a:accent4>
        <a:srgbClr val="272936"/>
      </a:accent4>
      <a:accent5>
        <a:srgbClr val="0F878A"/>
      </a:accent5>
      <a:accent6>
        <a:srgbClr val="14596B"/>
      </a:accent6>
      <a:hlink>
        <a:srgbClr val="00929B"/>
      </a:hlink>
      <a:folHlink>
        <a:srgbClr val="00E6E3"/>
      </a:folHlink>
    </a:clrScheme>
    <a:fontScheme name="Capgemini 2021">
      <a:majorFont>
        <a:latin typeface="Ubuntu Medium"/>
        <a:ea typeface=""/>
        <a:cs typeface=""/>
      </a:majorFont>
      <a:minorFont>
        <a:latin typeface="Ubuntu"/>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Capgemini 2021">
      <a:dk1>
        <a:sysClr val="windowText" lastClr="000000"/>
      </a:dk1>
      <a:lt1>
        <a:srgbClr val="FFFFFF"/>
      </a:lt1>
      <a:dk2>
        <a:srgbClr val="000000"/>
      </a:dk2>
      <a:lt2>
        <a:srgbClr val="ECECEC"/>
      </a:lt2>
      <a:accent1>
        <a:srgbClr val="0070AD"/>
      </a:accent1>
      <a:accent2>
        <a:srgbClr val="12ABDB"/>
      </a:accent2>
      <a:accent3>
        <a:srgbClr val="2B0A3D"/>
      </a:accent3>
      <a:accent4>
        <a:srgbClr val="272936"/>
      </a:accent4>
      <a:accent5>
        <a:srgbClr val="0F878A"/>
      </a:accent5>
      <a:accent6>
        <a:srgbClr val="14596B"/>
      </a:accent6>
      <a:hlink>
        <a:srgbClr val="00929B"/>
      </a:hlink>
      <a:folHlink>
        <a:srgbClr val="00E6E3"/>
      </a:folHlink>
    </a:clrScheme>
    <a:fontScheme name="Capgemini 2021">
      <a:majorFont>
        <a:latin typeface="Ubuntu Medium"/>
        <a:ea typeface=""/>
        <a:cs typeface=""/>
      </a:majorFont>
      <a:minorFont>
        <a:latin typeface="Ubuntu"/>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apgemini 2021">
    <a:dk1>
      <a:sysClr val="windowText" lastClr="000000"/>
    </a:dk1>
    <a:lt1>
      <a:srgbClr val="FFFFFF"/>
    </a:lt1>
    <a:dk2>
      <a:srgbClr val="000000"/>
    </a:dk2>
    <a:lt2>
      <a:srgbClr val="ECECEC"/>
    </a:lt2>
    <a:accent1>
      <a:srgbClr val="0070AD"/>
    </a:accent1>
    <a:accent2>
      <a:srgbClr val="12ABDB"/>
    </a:accent2>
    <a:accent3>
      <a:srgbClr val="2B0A3D"/>
    </a:accent3>
    <a:accent4>
      <a:srgbClr val="272936"/>
    </a:accent4>
    <a:accent5>
      <a:srgbClr val="0F878A"/>
    </a:accent5>
    <a:accent6>
      <a:srgbClr val="14596B"/>
    </a:accent6>
    <a:hlink>
      <a:srgbClr val="00929B"/>
    </a:hlink>
    <a:folHlink>
      <a:srgbClr val="00E6E3"/>
    </a:folHlink>
  </a:clrScheme>
</a:themeOverride>
</file>

<file path=ppt/theme/themeOverride2.xml><?xml version="1.0" encoding="utf-8"?>
<a:themeOverride xmlns:a="http://schemas.openxmlformats.org/drawingml/2006/main">
  <a:clrScheme name="Capgemini 2021">
    <a:dk1>
      <a:sysClr val="windowText" lastClr="000000"/>
    </a:dk1>
    <a:lt1>
      <a:srgbClr val="FFFFFF"/>
    </a:lt1>
    <a:dk2>
      <a:srgbClr val="000000"/>
    </a:dk2>
    <a:lt2>
      <a:srgbClr val="ECECEC"/>
    </a:lt2>
    <a:accent1>
      <a:srgbClr val="0070AD"/>
    </a:accent1>
    <a:accent2>
      <a:srgbClr val="12ABDB"/>
    </a:accent2>
    <a:accent3>
      <a:srgbClr val="2B0A3D"/>
    </a:accent3>
    <a:accent4>
      <a:srgbClr val="272936"/>
    </a:accent4>
    <a:accent5>
      <a:srgbClr val="0F878A"/>
    </a:accent5>
    <a:accent6>
      <a:srgbClr val="14596B"/>
    </a:accent6>
    <a:hlink>
      <a:srgbClr val="00929B"/>
    </a:hlink>
    <a:folHlink>
      <a:srgbClr val="00E6E3"/>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kument" ma:contentTypeID="0x01010041EE8B34568B7041A5F0B3041B85A64D" ma:contentTypeVersion="6" ma:contentTypeDescription="Ein neues Dokument erstellen." ma:contentTypeScope="" ma:versionID="4f15cb04483d8cdde5a31f03fe037d95">
  <xsd:schema xmlns:xsd="http://www.w3.org/2001/XMLSchema" xmlns:xs="http://www.w3.org/2001/XMLSchema" xmlns:p="http://schemas.microsoft.com/office/2006/metadata/properties" xmlns:ns2="31fa4da7-ec37-47f4-9a31-fa58fa1a2f22" targetNamespace="http://schemas.microsoft.com/office/2006/metadata/properties" ma:root="true" ma:fieldsID="9cb0a70540941e5ce692e7bf753c2bc9" ns2:_="">
    <xsd:import namespace="31fa4da7-ec37-47f4-9a31-fa58fa1a2f22"/>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GenerationTime" minOccurs="0"/>
                <xsd:element ref="ns2:MediaServiceEventHashCode"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1fa4da7-ec37-47f4-9a31-fa58fa1a2f2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55B07D2-2E50-4EF8-86E4-1174F07A1FD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1fa4da7-ec37-47f4-9a31-fa58fa1a2f2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93B09ECE-D1C0-42A5-B69E-8C88764DB9F3}">
  <ds:schemaRefs>
    <ds:schemaRef ds:uri="http://schemas.microsoft.com/sharepoint/v3/contenttype/forms"/>
  </ds:schemaRefs>
</ds:datastoreItem>
</file>

<file path=customXml/itemProps3.xml><?xml version="1.0" encoding="utf-8"?>
<ds:datastoreItem xmlns:ds="http://schemas.openxmlformats.org/officeDocument/2006/customXml" ds:itemID="{8765F6DA-EDFD-4C3F-B2EB-EDE359E124E2}">
  <ds:schemaRefs>
    <ds:schemaRef ds:uri="http://purl.org/dc/dcmitype/"/>
    <ds:schemaRef ds:uri="http://purl.org/dc/elements/1.1/"/>
    <ds:schemaRef ds:uri="http://schemas.microsoft.com/office/infopath/2007/PartnerControls"/>
    <ds:schemaRef ds:uri="http://schemas.microsoft.com/office/2006/documentManagement/types"/>
    <ds:schemaRef ds:uri="31fa4da7-ec37-47f4-9a31-fa58fa1a2f22"/>
    <ds:schemaRef ds:uri="http://purl.org/dc/terms/"/>
    <ds:schemaRef ds:uri="http://schemas.openxmlformats.org/package/2006/metadata/core-properties"/>
    <ds:schemaRef ds:uri="http://schemas.microsoft.com/office/2006/metadata/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31083</TotalTime>
  <Words>3758</Words>
  <Application>Microsoft Office PowerPoint</Application>
  <PresentationFormat>Widescreen</PresentationFormat>
  <Paragraphs>503</Paragraphs>
  <Slides>49</Slides>
  <Notes>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49</vt:i4>
      </vt:variant>
    </vt:vector>
  </HeadingPairs>
  <TitlesOfParts>
    <vt:vector size="58" baseType="lpstr">
      <vt:lpstr>Arial</vt:lpstr>
      <vt:lpstr>Cambria Math</vt:lpstr>
      <vt:lpstr>Consolas</vt:lpstr>
      <vt:lpstr>Ubuntu</vt:lpstr>
      <vt:lpstr>Ubuntu Light</vt:lpstr>
      <vt:lpstr>Ubuntu Medium</vt:lpstr>
      <vt:lpstr>Verdana</vt:lpstr>
      <vt:lpstr>Wingdings</vt:lpstr>
      <vt:lpstr>Capgemini2021</vt:lpstr>
      <vt:lpstr>IBM Data Science Capstone Project</vt:lpstr>
      <vt:lpstr>OUTLINE</vt:lpstr>
      <vt:lpstr>EXECUTIVE SUMMARY</vt:lpstr>
      <vt:lpstr>METHODOLOGY SUMMARY</vt:lpstr>
      <vt:lpstr>METHODOLOGY SUMMARY</vt:lpstr>
      <vt:lpstr>DATA COLLECTION – space x REST api</vt:lpstr>
      <vt:lpstr>DATA COLLECTION – WEB SCRAPING</vt:lpstr>
      <vt:lpstr>DATA MANIPULATION/WRANGLING – PANDAS</vt:lpstr>
      <vt:lpstr>DATA MANIPULATION/WRANGLING – PANDAS</vt:lpstr>
      <vt:lpstr>Exploratory data analysis (eda) – visualization</vt:lpstr>
      <vt:lpstr>Exploratory data analysis (eda) – sql</vt:lpstr>
      <vt:lpstr>Geospatial analysis – folium</vt:lpstr>
      <vt:lpstr>Interactive dashboard – plotly dash</vt:lpstr>
      <vt:lpstr>Predictive Analysis - Classification</vt:lpstr>
      <vt:lpstr>results </vt:lpstr>
      <vt:lpstr>EDA - WITH VISUALIZATION</vt:lpstr>
      <vt:lpstr>Launch Site VS. FLIGHT NUMBER</vt:lpstr>
      <vt:lpstr>LAUNCH SITE vs. PAYLOAD MASS</vt:lpstr>
      <vt:lpstr>Success Rate vs. Orbit Type</vt:lpstr>
      <vt:lpstr>Orbit Type vs. flight number</vt:lpstr>
      <vt:lpstr>ORBIT TYPE VS. PAYLOAD MASS</vt:lpstr>
      <vt:lpstr>Launch Success Yearly Trend</vt:lpstr>
      <vt:lpstr>EDA - WITH SQL</vt:lpstr>
      <vt:lpstr>All Launch Site Names</vt:lpstr>
      <vt:lpstr>Launch Site Names Begin with 'CCA'</vt:lpstr>
      <vt:lpstr>Total Payload Mass</vt:lpstr>
      <vt:lpstr>Average Payload Mass by F9 v1.1</vt:lpstr>
      <vt:lpstr>FIRST SUCCESSFUL GROUND LANDING DATE</vt:lpstr>
      <vt:lpstr>Successful Drone Ship Landing with Payload between 4000 and 6000</vt:lpstr>
      <vt:lpstr>Total Number of Successful and Failure Mission Outcomes</vt:lpstr>
      <vt:lpstr>Boosters Carried Maximum Payload</vt:lpstr>
      <vt:lpstr>2015 Launch Records</vt:lpstr>
      <vt:lpstr>Rank Landing Outcomes Between 2010-06-04 and 2017-03-20</vt:lpstr>
      <vt:lpstr>LAUNCH SITES PROXIMITY ANALYSIS – FOLIUM INTERACTIVE MAP</vt:lpstr>
      <vt:lpstr>ALL LAUNCH SITES ON A MAP</vt:lpstr>
      <vt:lpstr>SUCCESS/FAILED LAUNCHES FOR EACH SITE</vt:lpstr>
      <vt:lpstr>PROXIMITY OF LAUNCH SITES TO OTHER POINTS OF INTEREST</vt:lpstr>
      <vt:lpstr>interactive dashboard  - Plotly Dash</vt:lpstr>
      <vt:lpstr>launch success count for all sites</vt:lpstr>
      <vt:lpstr>Pie chart for the launch site with highest launch success ratio</vt:lpstr>
      <vt:lpstr>Launch Outcome VS. Payload scatter plot for all sites</vt:lpstr>
      <vt:lpstr>PREDICTIVE ANALYSIS - CLASSIFICATION</vt:lpstr>
      <vt:lpstr>CLASSIFICATION ACCURACY</vt:lpstr>
      <vt:lpstr>Confusion Matrix</vt:lpstr>
      <vt:lpstr>CONCLUSIONS</vt:lpstr>
      <vt:lpstr>CONCLUSIONS</vt:lpstr>
      <vt:lpstr>APPENDIX</vt:lpstr>
      <vt:lpstr>DATA COLLECTION – space x REST api</vt:lpstr>
      <vt:lpstr>DATA COLLECTION – WEB SCRAPING</vt:lpstr>
    </vt:vector>
  </TitlesOfParts>
  <Company>Capgemini</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Template</dc:title>
  <dc:subject>Capgemini template</dc:subject>
  <dc:creator>Capgemini</dc:creator>
  <cp:lastModifiedBy>PRERNA KALWANI</cp:lastModifiedBy>
  <cp:revision>74</cp:revision>
  <cp:lastPrinted>2000-01-01T00:00:00Z</cp:lastPrinted>
  <dcterms:created xsi:type="dcterms:W3CDTF">2022-01-15T17:28:45Z</dcterms:created>
  <dcterms:modified xsi:type="dcterms:W3CDTF">2023-07-23T20:30:39Z</dcterms:modified>
  <cp:category>Enter Data Classification</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0x01010041EE8B34568B7041A5F0B3041B85A64D</vt:lpwstr>
  </property>
</Properties>
</file>